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4e28816e1b48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44dd4f09c94296"/>
  </p:sldMasterIdLst>
  <p:sldIdLst>
    <p:sldId xmlns:r="http://schemas.openxmlformats.org/officeDocument/2006/relationships" id="256" r:id="Rc424020586a84f2b"/>
    <p:sldId xmlns:r="http://schemas.openxmlformats.org/officeDocument/2006/relationships" id="257" r:id="R292878fe75ea4581"/>
    <p:sldId xmlns:r="http://schemas.openxmlformats.org/officeDocument/2006/relationships" id="258" r:id="Re49b599ec92641d2"/>
    <p:sldId xmlns:r="http://schemas.openxmlformats.org/officeDocument/2006/relationships" id="259" r:id="Rd8ef65ca1b3145b6"/>
    <p:sldId xmlns:r="http://schemas.openxmlformats.org/officeDocument/2006/relationships" id="260" r:id="R3a070e0f0ce94a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44dd4f09c94296" /><Relationship Type="http://schemas.openxmlformats.org/officeDocument/2006/relationships/slide" Target="/ppt/slides/slide1.xml" Id="Rc424020586a84f2b" /><Relationship Type="http://schemas.openxmlformats.org/officeDocument/2006/relationships/slide" Target="/ppt/slides/slide2.xml" Id="R292878fe75ea4581" /><Relationship Type="http://schemas.openxmlformats.org/officeDocument/2006/relationships/slide" Target="/ppt/slides/slide3.xml" Id="Re49b599ec92641d2" /><Relationship Type="http://schemas.openxmlformats.org/officeDocument/2006/relationships/slide" Target="/ppt/slides/slide4.xml" Id="Rd8ef65ca1b3145b6" /><Relationship Type="http://schemas.openxmlformats.org/officeDocument/2006/relationships/slide" Target="/ppt/slides/slide5.xml" Id="R3a070e0f0ce94a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be40b533e94f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cc9cee71b4a4f" /><Relationship Type="http://schemas.openxmlformats.org/officeDocument/2006/relationships/theme" Target="/ppt/slideMasters/theme/theme1.xml" Id="Ra25e4f7a5fcf42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3cc9cee71b4a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84b1d86ed46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417eae4dc41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a84c77eb044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1b8ee9ec34b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5ed326ae047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BØRRE OLSEN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 OLSEN ble etablert [år] og holder til i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Brevigveien 175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1912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970 320 334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