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8ddcdbd95842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237a7e3b0049fb"/>
  </p:sldMasterIdLst>
  <p:sldIdLst>
    <p:sldId xmlns:r="http://schemas.openxmlformats.org/officeDocument/2006/relationships" id="256" r:id="R9f074662ea784b38"/>
    <p:sldId xmlns:r="http://schemas.openxmlformats.org/officeDocument/2006/relationships" id="257" r:id="R27640d0614e04f46"/>
    <p:sldId xmlns:r="http://schemas.openxmlformats.org/officeDocument/2006/relationships" id="258" r:id="Rbeb2e02376bc44ea"/>
    <p:sldId xmlns:r="http://schemas.openxmlformats.org/officeDocument/2006/relationships" id="259" r:id="R9680408df91144e2"/>
    <p:sldId xmlns:r="http://schemas.openxmlformats.org/officeDocument/2006/relationships" id="260" r:id="R6f6c92fc12a04e7d"/>
    <p:sldId xmlns:r="http://schemas.openxmlformats.org/officeDocument/2006/relationships" id="261" r:id="R48b61431695d4a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37a7e3b0049fb" /><Relationship Type="http://schemas.openxmlformats.org/officeDocument/2006/relationships/slide" Target="/ppt/slides/slide1.xml" Id="R9f074662ea784b38" /><Relationship Type="http://schemas.openxmlformats.org/officeDocument/2006/relationships/slide" Target="/ppt/slides/slide2.xml" Id="R27640d0614e04f46" /><Relationship Type="http://schemas.openxmlformats.org/officeDocument/2006/relationships/slide" Target="/ppt/slides/slide3.xml" Id="Rbeb2e02376bc44ea" /><Relationship Type="http://schemas.openxmlformats.org/officeDocument/2006/relationships/slide" Target="/ppt/slides/slide4.xml" Id="R9680408df91144e2" /><Relationship Type="http://schemas.openxmlformats.org/officeDocument/2006/relationships/slide" Target="/ppt/slides/slide5.xml" Id="R6f6c92fc12a04e7d" /><Relationship Type="http://schemas.openxmlformats.org/officeDocument/2006/relationships/slide" Target="/ppt/slides/slide6.xml" Id="R48b61431695d4a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c6410749940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0a96474ae4e8c" /><Relationship Type="http://schemas.openxmlformats.org/officeDocument/2006/relationships/theme" Target="/ppt/slideMasters/theme/theme1.xml" Id="R638e13b06bc045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00a96474ae4e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df9a7a12c49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03338142745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35bde773d4f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21015136c4c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97977aa5948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4f5ac077d40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SØR-ØSTERDAL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SØR-ØSTERDAL REGNSKAPSLAG SA ble etablert [år] og holder til i Rena.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12 084 689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4 318 489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Trudvanggata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2450 Rena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44 00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970 300 643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