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03f01f504341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39711161924b2b"/>
  </p:sldMasterIdLst>
  <p:sldIdLst>
    <p:sldId xmlns:r="http://schemas.openxmlformats.org/officeDocument/2006/relationships" id="256" r:id="Rb905a6774d9b448a"/>
    <p:sldId xmlns:r="http://schemas.openxmlformats.org/officeDocument/2006/relationships" id="257" r:id="R0458b01fceee4c26"/>
    <p:sldId xmlns:r="http://schemas.openxmlformats.org/officeDocument/2006/relationships" id="258" r:id="R8ea4f69440df4f43"/>
    <p:sldId xmlns:r="http://schemas.openxmlformats.org/officeDocument/2006/relationships" id="259" r:id="R6a393c2c7549490e"/>
    <p:sldId xmlns:r="http://schemas.openxmlformats.org/officeDocument/2006/relationships" id="260" r:id="Rc0d468d8e0d048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9711161924b2b" /><Relationship Type="http://schemas.openxmlformats.org/officeDocument/2006/relationships/slide" Target="/ppt/slides/slide1.xml" Id="Rb905a6774d9b448a" /><Relationship Type="http://schemas.openxmlformats.org/officeDocument/2006/relationships/slide" Target="/ppt/slides/slide2.xml" Id="R0458b01fceee4c26" /><Relationship Type="http://schemas.openxmlformats.org/officeDocument/2006/relationships/slide" Target="/ppt/slides/slide3.xml" Id="R8ea4f69440df4f43" /><Relationship Type="http://schemas.openxmlformats.org/officeDocument/2006/relationships/slide" Target="/ppt/slides/slide4.xml" Id="R6a393c2c7549490e" /><Relationship Type="http://schemas.openxmlformats.org/officeDocument/2006/relationships/slide" Target="/ppt/slides/slide5.xml" Id="Rc0d468d8e0d048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9668b76a248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e5d3f61314968" /><Relationship Type="http://schemas.openxmlformats.org/officeDocument/2006/relationships/theme" Target="/ppt/slideMasters/theme/theme1.xml" Id="R3c6835510e6448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0e5d3f613149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57596d38240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27d6e265d42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a139b09d945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6ad7288ec4a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47e7ecf2a4b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RØNNINGEN KJELL VICTOR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KJELL VICTOR ble etablert [år] og holder til i Hernes.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Horndalsvegen 944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2410 Hernes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