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a270a7ea1b46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05275df7634e96"/>
  </p:sldMasterIdLst>
  <p:sldIdLst>
    <p:sldId xmlns:r="http://schemas.openxmlformats.org/officeDocument/2006/relationships" id="256" r:id="Re3204a8613b64fc0"/>
    <p:sldId xmlns:r="http://schemas.openxmlformats.org/officeDocument/2006/relationships" id="257" r:id="Rfbc8d90a59344ae3"/>
    <p:sldId xmlns:r="http://schemas.openxmlformats.org/officeDocument/2006/relationships" id="258" r:id="R73dde8c64c9a426c"/>
    <p:sldId xmlns:r="http://schemas.openxmlformats.org/officeDocument/2006/relationships" id="259" r:id="R58d577c421b743bc"/>
    <p:sldId xmlns:r="http://schemas.openxmlformats.org/officeDocument/2006/relationships" id="260" r:id="R0f89242d618f4b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05275df7634e96" /><Relationship Type="http://schemas.openxmlformats.org/officeDocument/2006/relationships/slide" Target="/ppt/slides/slide1.xml" Id="Re3204a8613b64fc0" /><Relationship Type="http://schemas.openxmlformats.org/officeDocument/2006/relationships/slide" Target="/ppt/slides/slide2.xml" Id="Rfbc8d90a59344ae3" /><Relationship Type="http://schemas.openxmlformats.org/officeDocument/2006/relationships/slide" Target="/ppt/slides/slide3.xml" Id="R73dde8c64c9a426c" /><Relationship Type="http://schemas.openxmlformats.org/officeDocument/2006/relationships/slide" Target="/ppt/slides/slide4.xml" Id="R58d577c421b743bc" /><Relationship Type="http://schemas.openxmlformats.org/officeDocument/2006/relationships/slide" Target="/ppt/slides/slide5.xml" Id="R0f89242d618f4b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3b5e4080b141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4a1eeb9554cbb" /><Relationship Type="http://schemas.openxmlformats.org/officeDocument/2006/relationships/theme" Target="/ppt/slideMasters/theme/theme1.xml" Id="Ra2fe25a87fd148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a4a1eeb9554c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476e4165a4e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19091bcec4d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85c0248704b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b163cfea349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45dfa51894a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BJARNE LOFTHUS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 LOFTHUS ble etablert [år] og holder til i Høydalsmo.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Kvålsgrend 140A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3891 Høydalsmo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07 64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970 295 402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