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12aed039384d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7576591d2e4258"/>
  </p:sldMasterIdLst>
  <p:sldIdLst>
    <p:sldId xmlns:r="http://schemas.openxmlformats.org/officeDocument/2006/relationships" id="256" r:id="Rce9fdef0526641ea"/>
    <p:sldId xmlns:r="http://schemas.openxmlformats.org/officeDocument/2006/relationships" id="257" r:id="R16379ee3f4784694"/>
    <p:sldId xmlns:r="http://schemas.openxmlformats.org/officeDocument/2006/relationships" id="258" r:id="R56981527197d4c54"/>
    <p:sldId xmlns:r="http://schemas.openxmlformats.org/officeDocument/2006/relationships" id="259" r:id="R0cb1bd62424945a2"/>
    <p:sldId xmlns:r="http://schemas.openxmlformats.org/officeDocument/2006/relationships" id="260" r:id="R4bc36504936046b4"/>
    <p:sldId xmlns:r="http://schemas.openxmlformats.org/officeDocument/2006/relationships" id="261" r:id="Re6f28de855d941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576591d2e4258" /><Relationship Type="http://schemas.openxmlformats.org/officeDocument/2006/relationships/slide" Target="/ppt/slides/slide1.xml" Id="Rce9fdef0526641ea" /><Relationship Type="http://schemas.openxmlformats.org/officeDocument/2006/relationships/slide" Target="/ppt/slides/slide2.xml" Id="R16379ee3f4784694" /><Relationship Type="http://schemas.openxmlformats.org/officeDocument/2006/relationships/slide" Target="/ppt/slides/slide3.xml" Id="R56981527197d4c54" /><Relationship Type="http://schemas.openxmlformats.org/officeDocument/2006/relationships/slide" Target="/ppt/slides/slide4.xml" Id="R0cb1bd62424945a2" /><Relationship Type="http://schemas.openxmlformats.org/officeDocument/2006/relationships/slide" Target="/ppt/slides/slide5.xml" Id="R4bc36504936046b4" /><Relationship Type="http://schemas.openxmlformats.org/officeDocument/2006/relationships/slide" Target="/ppt/slides/slide6.xml" Id="Re6f28de855d941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65857f03341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cb1fef2a14daf" /><Relationship Type="http://schemas.openxmlformats.org/officeDocument/2006/relationships/theme" Target="/ppt/slideMasters/theme/theme1.xml" Id="Re3ba2abb9d344e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8cb1fef2a14d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d8674d3c542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c633854e447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572419dbd4e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473d9e66544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8363ff1054f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f63e3ccdc45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 REIDAR LILLEBØ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REIDAR LILLEBØ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330 070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1 617 204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1 739 327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970 245 367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