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a61ba803a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e1bb40dedb4482"/>
  </p:sldMasterIdLst>
  <p:sldIdLst>
    <p:sldId xmlns:r="http://schemas.openxmlformats.org/officeDocument/2006/relationships" id="256" r:id="R53a766a3078d44c7"/>
    <p:sldId xmlns:r="http://schemas.openxmlformats.org/officeDocument/2006/relationships" id="257" r:id="Rf4e1021c723541d0"/>
    <p:sldId xmlns:r="http://schemas.openxmlformats.org/officeDocument/2006/relationships" id="258" r:id="Rd7f3f8686e3744f6"/>
    <p:sldId xmlns:r="http://schemas.openxmlformats.org/officeDocument/2006/relationships" id="259" r:id="Re6fb7c201db74d3e"/>
    <p:sldId xmlns:r="http://schemas.openxmlformats.org/officeDocument/2006/relationships" id="260" r:id="R0f98692aa1d1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1bb40dedb4482" /><Relationship Type="http://schemas.openxmlformats.org/officeDocument/2006/relationships/slide" Target="/ppt/slides/slide1.xml" Id="R53a766a3078d44c7" /><Relationship Type="http://schemas.openxmlformats.org/officeDocument/2006/relationships/slide" Target="/ppt/slides/slide2.xml" Id="Rf4e1021c723541d0" /><Relationship Type="http://schemas.openxmlformats.org/officeDocument/2006/relationships/slide" Target="/ppt/slides/slide3.xml" Id="Rd7f3f8686e3744f6" /><Relationship Type="http://schemas.openxmlformats.org/officeDocument/2006/relationships/slide" Target="/ppt/slides/slide4.xml" Id="Re6fb7c201db74d3e" /><Relationship Type="http://schemas.openxmlformats.org/officeDocument/2006/relationships/slide" Target="/ppt/slides/slide5.xml" Id="R0f98692aa1d1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1ebed478f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6daa6d0047c9" /><Relationship Type="http://schemas.openxmlformats.org/officeDocument/2006/relationships/theme" Target="/ppt/slideMasters/theme/theme1.xml" Id="R8e34a1c376c3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86daa6d00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36f2069d3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c6e5a68e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d77f9204047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c1d3945ed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4e911532d4d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