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7731fe2c3a45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5b5562f74b46f4"/>
  </p:sldMasterIdLst>
  <p:sldIdLst>
    <p:sldId xmlns:r="http://schemas.openxmlformats.org/officeDocument/2006/relationships" id="256" r:id="R67cd157261674ed1"/>
    <p:sldId xmlns:r="http://schemas.openxmlformats.org/officeDocument/2006/relationships" id="257" r:id="R392a59cc237c4034"/>
    <p:sldId xmlns:r="http://schemas.openxmlformats.org/officeDocument/2006/relationships" id="258" r:id="R9887d709927c4b71"/>
    <p:sldId xmlns:r="http://schemas.openxmlformats.org/officeDocument/2006/relationships" id="259" r:id="Rae0eae0486c34c14"/>
    <p:sldId xmlns:r="http://schemas.openxmlformats.org/officeDocument/2006/relationships" id="260" r:id="Rb3a2a57594124b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5b5562f74b46f4" /><Relationship Type="http://schemas.openxmlformats.org/officeDocument/2006/relationships/slide" Target="/ppt/slides/slide1.xml" Id="R67cd157261674ed1" /><Relationship Type="http://schemas.openxmlformats.org/officeDocument/2006/relationships/slide" Target="/ppt/slides/slide2.xml" Id="R392a59cc237c4034" /><Relationship Type="http://schemas.openxmlformats.org/officeDocument/2006/relationships/slide" Target="/ppt/slides/slide3.xml" Id="R9887d709927c4b71" /><Relationship Type="http://schemas.openxmlformats.org/officeDocument/2006/relationships/slide" Target="/ppt/slides/slide4.xml" Id="Rae0eae0486c34c14" /><Relationship Type="http://schemas.openxmlformats.org/officeDocument/2006/relationships/slide" Target="/ppt/slides/slide5.xml" Id="Rb3a2a57594124b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053d52140e4c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d9870bb3d41d1" /><Relationship Type="http://schemas.openxmlformats.org/officeDocument/2006/relationships/theme" Target="/ppt/slideMasters/theme/theme1.xml" Id="Rd525df44b29749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8d9870bb3d41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4cc7ee72f4f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81f2d339943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c2fc7021a49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a2e1be5fe49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d7c548ba042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DYRDAL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DYRDAL ble etablert [år] og holder til i Viksdalen.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Vikastølsvegen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6978 Viksdalen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57719778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