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c60ce218dfe467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bc182f61c1e4431"/>
  </p:sldMasterIdLst>
  <p:sldIdLst>
    <p:sldId xmlns:r="http://schemas.openxmlformats.org/officeDocument/2006/relationships" id="256" r:id="Rbe825db3f1134010"/>
    <p:sldId xmlns:r="http://schemas.openxmlformats.org/officeDocument/2006/relationships" id="257" r:id="R2e0cddebbfd147aa"/>
    <p:sldId xmlns:r="http://schemas.openxmlformats.org/officeDocument/2006/relationships" id="258" r:id="R12294aa319774ce5"/>
    <p:sldId xmlns:r="http://schemas.openxmlformats.org/officeDocument/2006/relationships" id="259" r:id="R550eccec5a054a73"/>
    <p:sldId xmlns:r="http://schemas.openxmlformats.org/officeDocument/2006/relationships" id="260" r:id="R407f536b75ee447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bc182f61c1e4431" /><Relationship Type="http://schemas.openxmlformats.org/officeDocument/2006/relationships/slide" Target="/ppt/slides/slide1.xml" Id="Rbe825db3f1134010" /><Relationship Type="http://schemas.openxmlformats.org/officeDocument/2006/relationships/slide" Target="/ppt/slides/slide2.xml" Id="R2e0cddebbfd147aa" /><Relationship Type="http://schemas.openxmlformats.org/officeDocument/2006/relationships/slide" Target="/ppt/slides/slide3.xml" Id="R12294aa319774ce5" /><Relationship Type="http://schemas.openxmlformats.org/officeDocument/2006/relationships/slide" Target="/ppt/slides/slide4.xml" Id="R550eccec5a054a73" /><Relationship Type="http://schemas.openxmlformats.org/officeDocument/2006/relationships/slide" Target="/ppt/slides/slide5.xml" Id="R407f536b75ee447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c117b8d945c4f4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513a2c29b54b62" /><Relationship Type="http://schemas.openxmlformats.org/officeDocument/2006/relationships/theme" Target="/ppt/slideMasters/theme/theme1.xml" Id="Rc82dbc815b514ad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d513a2c29b54b6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2c0cc95037483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40170c0176410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cb1218040f429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0b116d4ba04a9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1412788586489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NORGES VASSDRAGS- OG ENERGIDIREKTORAT (NVE)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NORGES VASSDRAGS- OG ENERGIDIREKTORAT (NVE)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NORGES VASSDRAGS- OG ENERGIDIREKTORAT (NVE)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NORGES VASSDRAGS- OG ENERGIDIREKTORAT (NVE)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NORGES VASSDRAGS- OG ENERGIDIREKTORAT (NVE)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NORGES VASSDRAGS- OG ENERGIDIREKTORAT (NVE)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Middelthuns gate 29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0368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95 95 95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nve@nve.no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www.nve.no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970 205 039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NORGES VASSDRAGS- OG ENERGIDIREKTORAT (NVE)</a:t>
            </a:r>
          </a:p>
        </p:txBody>
      </p:sp>
    </p:spTree>
  </p:cSld>
  <p:clrMapOvr>
    <a:masterClrMapping xmlns:a="http://schemas.openxmlformats.org/drawingml/2006/main"/>
  </p:clrMapOvr>
</p:sld>
</file>