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ff89728bbd4a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c0476959244646"/>
  </p:sldMasterIdLst>
  <p:sldIdLst>
    <p:sldId xmlns:r="http://schemas.openxmlformats.org/officeDocument/2006/relationships" id="256" r:id="R74d45fa95e664dbb"/>
    <p:sldId xmlns:r="http://schemas.openxmlformats.org/officeDocument/2006/relationships" id="257" r:id="R7f452637980e4c36"/>
    <p:sldId xmlns:r="http://schemas.openxmlformats.org/officeDocument/2006/relationships" id="258" r:id="R1b92eb7352284a69"/>
    <p:sldId xmlns:r="http://schemas.openxmlformats.org/officeDocument/2006/relationships" id="259" r:id="R48806c4de1844e93"/>
    <p:sldId xmlns:r="http://schemas.openxmlformats.org/officeDocument/2006/relationships" id="260" r:id="R1ec21ef87efa4092"/>
    <p:sldId xmlns:r="http://schemas.openxmlformats.org/officeDocument/2006/relationships" id="261" r:id="Rf4c9cd12ba8c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0476959244646" /><Relationship Type="http://schemas.openxmlformats.org/officeDocument/2006/relationships/slide" Target="/ppt/slides/slide1.xml" Id="R74d45fa95e664dbb" /><Relationship Type="http://schemas.openxmlformats.org/officeDocument/2006/relationships/slide" Target="/ppt/slides/slide2.xml" Id="R7f452637980e4c36" /><Relationship Type="http://schemas.openxmlformats.org/officeDocument/2006/relationships/slide" Target="/ppt/slides/slide3.xml" Id="R1b92eb7352284a69" /><Relationship Type="http://schemas.openxmlformats.org/officeDocument/2006/relationships/slide" Target="/ppt/slides/slide4.xml" Id="R48806c4de1844e93" /><Relationship Type="http://schemas.openxmlformats.org/officeDocument/2006/relationships/slide" Target="/ppt/slides/slide5.xml" Id="R1ec21ef87efa4092" /><Relationship Type="http://schemas.openxmlformats.org/officeDocument/2006/relationships/slide" Target="/ppt/slides/slide6.xml" Id="Rf4c9cd12ba8c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b2d122949240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2359f735f49c2" /><Relationship Type="http://schemas.openxmlformats.org/officeDocument/2006/relationships/theme" Target="/ppt/slideMasters/theme/theme1.xml" Id="R05b1253030a94f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72359f735f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0edaad69944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89fe571bd46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e1663829b47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389457ebc47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098cfb0de4a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e010017c349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SPORTSKLUBBEN HAUGAR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SPORTSKLUBBEN HAUGAR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6 363 751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29D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970 201 157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