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8363e391c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ce1243b994f08"/>
  </p:sldMasterIdLst>
  <p:sldIdLst>
    <p:sldId xmlns:r="http://schemas.openxmlformats.org/officeDocument/2006/relationships" id="256" r:id="R75ad184b8ddb470d"/>
    <p:sldId xmlns:r="http://schemas.openxmlformats.org/officeDocument/2006/relationships" id="257" r:id="R0995b84660b64714"/>
    <p:sldId xmlns:r="http://schemas.openxmlformats.org/officeDocument/2006/relationships" id="258" r:id="Rc842bdcdbb8f40df"/>
    <p:sldId xmlns:r="http://schemas.openxmlformats.org/officeDocument/2006/relationships" id="259" r:id="Rf84190a22de24688"/>
    <p:sldId xmlns:r="http://schemas.openxmlformats.org/officeDocument/2006/relationships" id="260" r:id="R2dd6595fb84b47fe"/>
    <p:sldId xmlns:r="http://schemas.openxmlformats.org/officeDocument/2006/relationships" id="261" r:id="Rb266330ac60c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ce1243b994f08" /><Relationship Type="http://schemas.openxmlformats.org/officeDocument/2006/relationships/slide" Target="/ppt/slides/slide1.xml" Id="R75ad184b8ddb470d" /><Relationship Type="http://schemas.openxmlformats.org/officeDocument/2006/relationships/slide" Target="/ppt/slides/slide2.xml" Id="R0995b84660b64714" /><Relationship Type="http://schemas.openxmlformats.org/officeDocument/2006/relationships/slide" Target="/ppt/slides/slide3.xml" Id="Rc842bdcdbb8f40df" /><Relationship Type="http://schemas.openxmlformats.org/officeDocument/2006/relationships/slide" Target="/ppt/slides/slide4.xml" Id="Rf84190a22de24688" /><Relationship Type="http://schemas.openxmlformats.org/officeDocument/2006/relationships/slide" Target="/ppt/slides/slide5.xml" Id="R2dd6595fb84b47fe" /><Relationship Type="http://schemas.openxmlformats.org/officeDocument/2006/relationships/slide" Target="/ppt/slides/slide6.xml" Id="Rb266330ac60c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5f4700eb049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14e1c6674482" /><Relationship Type="http://schemas.openxmlformats.org/officeDocument/2006/relationships/theme" Target="/ppt/slideMasters/theme/theme1.xml" Id="Rea76b49a7217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614e1c667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cb76f8d8b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e0e831280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d1affcc2d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3a8f32a22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2cafb3398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1aa1b38a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