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f8f1d8790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8a440ee5742f1"/>
  </p:sldMasterIdLst>
  <p:sldIdLst>
    <p:sldId xmlns:r="http://schemas.openxmlformats.org/officeDocument/2006/relationships" id="256" r:id="R9ff6518e00084366"/>
    <p:sldId xmlns:r="http://schemas.openxmlformats.org/officeDocument/2006/relationships" id="257" r:id="Rf79d63329d084b1d"/>
    <p:sldId xmlns:r="http://schemas.openxmlformats.org/officeDocument/2006/relationships" id="258" r:id="R4309b870087e445a"/>
    <p:sldId xmlns:r="http://schemas.openxmlformats.org/officeDocument/2006/relationships" id="259" r:id="R42dc093845694c1b"/>
    <p:sldId xmlns:r="http://schemas.openxmlformats.org/officeDocument/2006/relationships" id="260" r:id="R9717e4628230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8a440ee5742f1" /><Relationship Type="http://schemas.openxmlformats.org/officeDocument/2006/relationships/slide" Target="/ppt/slides/slide1.xml" Id="R9ff6518e00084366" /><Relationship Type="http://schemas.openxmlformats.org/officeDocument/2006/relationships/slide" Target="/ppt/slides/slide2.xml" Id="Rf79d63329d084b1d" /><Relationship Type="http://schemas.openxmlformats.org/officeDocument/2006/relationships/slide" Target="/ppt/slides/slide3.xml" Id="R4309b870087e445a" /><Relationship Type="http://schemas.openxmlformats.org/officeDocument/2006/relationships/slide" Target="/ppt/slides/slide4.xml" Id="R42dc093845694c1b" /><Relationship Type="http://schemas.openxmlformats.org/officeDocument/2006/relationships/slide" Target="/ppt/slides/slide5.xml" Id="R9717e4628230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b41964246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5c0c34d74b48" /><Relationship Type="http://schemas.openxmlformats.org/officeDocument/2006/relationships/theme" Target="/ppt/slideMasters/theme/theme1.xml" Id="R3d95768972b6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55c0c34d7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6930bdd7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31eb66e3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174a5d8c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ba28eb1a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2b3d3841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REGNSKAPSKONTOR DØDSBO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REGNSKAPSKONTOR DØDSBO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