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3f23e6d883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3b9e653b84def"/>
  </p:sldMasterIdLst>
  <p:sldIdLst>
    <p:sldId xmlns:r="http://schemas.openxmlformats.org/officeDocument/2006/relationships" id="256" r:id="R43b270558a8548bb"/>
    <p:sldId xmlns:r="http://schemas.openxmlformats.org/officeDocument/2006/relationships" id="257" r:id="R23337173427440aa"/>
    <p:sldId xmlns:r="http://schemas.openxmlformats.org/officeDocument/2006/relationships" id="258" r:id="R76896d8e1fe04a23"/>
    <p:sldId xmlns:r="http://schemas.openxmlformats.org/officeDocument/2006/relationships" id="259" r:id="R938d41d464764c20"/>
    <p:sldId xmlns:r="http://schemas.openxmlformats.org/officeDocument/2006/relationships" id="260" r:id="R1265e434c5b5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3b9e653b84def" /><Relationship Type="http://schemas.openxmlformats.org/officeDocument/2006/relationships/slide" Target="/ppt/slides/slide1.xml" Id="R43b270558a8548bb" /><Relationship Type="http://schemas.openxmlformats.org/officeDocument/2006/relationships/slide" Target="/ppt/slides/slide2.xml" Id="R23337173427440aa" /><Relationship Type="http://schemas.openxmlformats.org/officeDocument/2006/relationships/slide" Target="/ppt/slides/slide3.xml" Id="R76896d8e1fe04a23" /><Relationship Type="http://schemas.openxmlformats.org/officeDocument/2006/relationships/slide" Target="/ppt/slides/slide4.xml" Id="R938d41d464764c20" /><Relationship Type="http://schemas.openxmlformats.org/officeDocument/2006/relationships/slide" Target="/ppt/slides/slide5.xml" Id="R1265e434c5b5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93ae4c47c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aa961d1164326" /><Relationship Type="http://schemas.openxmlformats.org/officeDocument/2006/relationships/theme" Target="/ppt/slideMasters/theme/theme1.xml" Id="R536ef630c0db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8aa961d11643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40e41f59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f82ca872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ae967ef844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5a2f7639b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c41acb3f5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