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59da5bfbd2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788e2e5774c1f"/>
  </p:sldMasterIdLst>
  <p:sldIdLst>
    <p:sldId xmlns:r="http://schemas.openxmlformats.org/officeDocument/2006/relationships" id="256" r:id="R1da65835b1a24edb"/>
    <p:sldId xmlns:r="http://schemas.openxmlformats.org/officeDocument/2006/relationships" id="257" r:id="Rd5bf7b0aadd64128"/>
    <p:sldId xmlns:r="http://schemas.openxmlformats.org/officeDocument/2006/relationships" id="258" r:id="Rbcd621aaa9ec40f5"/>
    <p:sldId xmlns:r="http://schemas.openxmlformats.org/officeDocument/2006/relationships" id="259" r:id="R8b50860cc6b847cd"/>
    <p:sldId xmlns:r="http://schemas.openxmlformats.org/officeDocument/2006/relationships" id="260" r:id="Rf22cb406e758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788e2e5774c1f" /><Relationship Type="http://schemas.openxmlformats.org/officeDocument/2006/relationships/slide" Target="/ppt/slides/slide1.xml" Id="R1da65835b1a24edb" /><Relationship Type="http://schemas.openxmlformats.org/officeDocument/2006/relationships/slide" Target="/ppt/slides/slide2.xml" Id="Rd5bf7b0aadd64128" /><Relationship Type="http://schemas.openxmlformats.org/officeDocument/2006/relationships/slide" Target="/ppt/slides/slide3.xml" Id="Rbcd621aaa9ec40f5" /><Relationship Type="http://schemas.openxmlformats.org/officeDocument/2006/relationships/slide" Target="/ppt/slides/slide4.xml" Id="R8b50860cc6b847cd" /><Relationship Type="http://schemas.openxmlformats.org/officeDocument/2006/relationships/slide" Target="/ppt/slides/slide5.xml" Id="Rf22cb406e758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0199e2129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82a0364b64295" /><Relationship Type="http://schemas.openxmlformats.org/officeDocument/2006/relationships/theme" Target="/ppt/slideMasters/theme/theme1.xml" Id="Rc83198858746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82a0364b6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f78b146ec49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6de344e72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e384e80ea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bc0877637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e089800614e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ERIK GJERDE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ERIK GJERDE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Saudavegen 6545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51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969 080 303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