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77455bdd9e4d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f8d7a83ec8404c"/>
  </p:sldMasterIdLst>
  <p:sldIdLst>
    <p:sldId xmlns:r="http://schemas.openxmlformats.org/officeDocument/2006/relationships" id="256" r:id="R0b297143f2d9418d"/>
    <p:sldId xmlns:r="http://schemas.openxmlformats.org/officeDocument/2006/relationships" id="257" r:id="R312739a0c2ff40ef"/>
    <p:sldId xmlns:r="http://schemas.openxmlformats.org/officeDocument/2006/relationships" id="258" r:id="R19a9ec7756ef4bc4"/>
    <p:sldId xmlns:r="http://schemas.openxmlformats.org/officeDocument/2006/relationships" id="259" r:id="R209bea1d52bf4400"/>
    <p:sldId xmlns:r="http://schemas.openxmlformats.org/officeDocument/2006/relationships" id="260" r:id="R4d8629cfbe08423e"/>
    <p:sldId xmlns:r="http://schemas.openxmlformats.org/officeDocument/2006/relationships" id="261" r:id="R0dded0cdea9b42c1"/>
    <p:sldId xmlns:r="http://schemas.openxmlformats.org/officeDocument/2006/relationships" id="262" r:id="R9dd1b6ac1b394c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f8d7a83ec8404c" /><Relationship Type="http://schemas.openxmlformats.org/officeDocument/2006/relationships/slide" Target="/ppt/slides/slide1.xml" Id="R0b297143f2d9418d" /><Relationship Type="http://schemas.openxmlformats.org/officeDocument/2006/relationships/slide" Target="/ppt/slides/slide2.xml" Id="R312739a0c2ff40ef" /><Relationship Type="http://schemas.openxmlformats.org/officeDocument/2006/relationships/slide" Target="/ppt/slides/slide3.xml" Id="R19a9ec7756ef4bc4" /><Relationship Type="http://schemas.openxmlformats.org/officeDocument/2006/relationships/slide" Target="/ppt/slides/slide4.xml" Id="R209bea1d52bf4400" /><Relationship Type="http://schemas.openxmlformats.org/officeDocument/2006/relationships/slide" Target="/ppt/slides/slide5.xml" Id="R4d8629cfbe08423e" /><Relationship Type="http://schemas.openxmlformats.org/officeDocument/2006/relationships/slide" Target="/ppt/slides/slide6.xml" Id="R0dded0cdea9b42c1" /><Relationship Type="http://schemas.openxmlformats.org/officeDocument/2006/relationships/slide" Target="/ppt/slides/slide7.xml" Id="R9dd1b6ac1b394c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36b186cd5642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5fd42ab2d4f8d" /><Relationship Type="http://schemas.openxmlformats.org/officeDocument/2006/relationships/theme" Target="/ppt/slideMasters/theme/theme1.xml" Id="Race76a0cbd9c40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15fd42ab2d4f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f728437434a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a6be8ed4943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4d718362040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3927a64754f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c198c972f44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621c6c44b40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2906624f64f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BIZON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BIZON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Skåthaugmarka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bbf@bizon.no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