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6c216ce8a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6679af7114ec0"/>
  </p:sldMasterIdLst>
  <p:sldIdLst>
    <p:sldId xmlns:r="http://schemas.openxmlformats.org/officeDocument/2006/relationships" id="256" r:id="Ra10823eac66f4d3f"/>
    <p:sldId xmlns:r="http://schemas.openxmlformats.org/officeDocument/2006/relationships" id="257" r:id="Rf05dce6f45fd4bbd"/>
    <p:sldId xmlns:r="http://schemas.openxmlformats.org/officeDocument/2006/relationships" id="258" r:id="Rb7fe24f80b854b04"/>
    <p:sldId xmlns:r="http://schemas.openxmlformats.org/officeDocument/2006/relationships" id="259" r:id="R3ad777b4838d4272"/>
    <p:sldId xmlns:r="http://schemas.openxmlformats.org/officeDocument/2006/relationships" id="260" r:id="R281f9577995b4f35"/>
    <p:sldId xmlns:r="http://schemas.openxmlformats.org/officeDocument/2006/relationships" id="261" r:id="R0213e0284cf140a5"/>
    <p:sldId xmlns:r="http://schemas.openxmlformats.org/officeDocument/2006/relationships" id="262" r:id="Re9721da15fcf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6679af7114ec0" /><Relationship Type="http://schemas.openxmlformats.org/officeDocument/2006/relationships/slide" Target="/ppt/slides/slide1.xml" Id="Ra10823eac66f4d3f" /><Relationship Type="http://schemas.openxmlformats.org/officeDocument/2006/relationships/slide" Target="/ppt/slides/slide2.xml" Id="Rf05dce6f45fd4bbd" /><Relationship Type="http://schemas.openxmlformats.org/officeDocument/2006/relationships/slide" Target="/ppt/slides/slide3.xml" Id="Rb7fe24f80b854b04" /><Relationship Type="http://schemas.openxmlformats.org/officeDocument/2006/relationships/slide" Target="/ppt/slides/slide4.xml" Id="R3ad777b4838d4272" /><Relationship Type="http://schemas.openxmlformats.org/officeDocument/2006/relationships/slide" Target="/ppt/slides/slide5.xml" Id="R281f9577995b4f35" /><Relationship Type="http://schemas.openxmlformats.org/officeDocument/2006/relationships/slide" Target="/ppt/slides/slide6.xml" Id="R0213e0284cf140a5" /><Relationship Type="http://schemas.openxmlformats.org/officeDocument/2006/relationships/slide" Target="/ppt/slides/slide7.xml" Id="Re9721da15fcf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18ed181b8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b5f44f1d45c9" /><Relationship Type="http://schemas.openxmlformats.org/officeDocument/2006/relationships/theme" Target="/ppt/slideMasters/theme/theme1.xml" Id="R4e8b50a0f50d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fb5f44f1d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cea78fe3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6d348c81a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148381663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55796839b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babd41314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534450f1e4f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69157047b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DUNDER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4 369 465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29 230 564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30 385 911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BLYDT CHARLOTTE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CHRISTOFFER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HANS JØRGEN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GRETHA R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CHRISTOFFER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HANS JØRGEN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Fanakrå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91 67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968 789 872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DUNDER AS</a:t>
            </a:r>
          </a:p>
        </p:txBody>
      </p:sp>
    </p:spTree>
  </p:cSld>
  <p:clrMapOvr>
    <a:masterClrMapping xmlns:a="http://schemas.openxmlformats.org/drawingml/2006/main"/>
  </p:clrMapOvr>
</p:sld>
</file>