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0f38c75314e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3eb898a29e4659"/>
  </p:sldMasterIdLst>
  <p:sldIdLst>
    <p:sldId xmlns:r="http://schemas.openxmlformats.org/officeDocument/2006/relationships" id="256" r:id="Rcd75332230ae4c94"/>
    <p:sldId xmlns:r="http://schemas.openxmlformats.org/officeDocument/2006/relationships" id="257" r:id="R1e6c92cedf0d41c9"/>
    <p:sldId xmlns:r="http://schemas.openxmlformats.org/officeDocument/2006/relationships" id="258" r:id="Rfd397be8f4744c7d"/>
    <p:sldId xmlns:r="http://schemas.openxmlformats.org/officeDocument/2006/relationships" id="259" r:id="R2f0f740517e94886"/>
    <p:sldId xmlns:r="http://schemas.openxmlformats.org/officeDocument/2006/relationships" id="260" r:id="R7e01e3b14d894c98"/>
    <p:sldId xmlns:r="http://schemas.openxmlformats.org/officeDocument/2006/relationships" id="261" r:id="R5986fc5abbee4477"/>
    <p:sldId xmlns:r="http://schemas.openxmlformats.org/officeDocument/2006/relationships" id="262" r:id="Rd48d0de9da7d4f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eb898a29e4659" /><Relationship Type="http://schemas.openxmlformats.org/officeDocument/2006/relationships/slide" Target="/ppt/slides/slide1.xml" Id="Rcd75332230ae4c94" /><Relationship Type="http://schemas.openxmlformats.org/officeDocument/2006/relationships/slide" Target="/ppt/slides/slide2.xml" Id="R1e6c92cedf0d41c9" /><Relationship Type="http://schemas.openxmlformats.org/officeDocument/2006/relationships/slide" Target="/ppt/slides/slide3.xml" Id="Rfd397be8f4744c7d" /><Relationship Type="http://schemas.openxmlformats.org/officeDocument/2006/relationships/slide" Target="/ppt/slides/slide4.xml" Id="R2f0f740517e94886" /><Relationship Type="http://schemas.openxmlformats.org/officeDocument/2006/relationships/slide" Target="/ppt/slides/slide5.xml" Id="R7e01e3b14d894c98" /><Relationship Type="http://schemas.openxmlformats.org/officeDocument/2006/relationships/slide" Target="/ppt/slides/slide6.xml" Id="R5986fc5abbee4477" /><Relationship Type="http://schemas.openxmlformats.org/officeDocument/2006/relationships/slide" Target="/ppt/slides/slide7.xml" Id="Rd48d0de9da7d4f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25aaee38141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08d1d17674b5e" /><Relationship Type="http://schemas.openxmlformats.org/officeDocument/2006/relationships/theme" Target="/ppt/slideMasters/theme/theme1.xml" Id="R0b1c94507b1144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808d1d1767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1d422a45b40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c41f3899b42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4f17164fb4f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11510d1f949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1d41930a742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d44ce80444a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07831a0a549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WIIKS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WIIKS REGNSKAPSKONTOR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7 296 591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515 535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1 498 997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2 542 298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CHRISTOFFER HOLM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LILAND INGEBJØRG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MARITA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97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968 784 358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