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908ece84e4e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d6f9a7ab84ce6"/>
  </p:sldMasterIdLst>
  <p:sldIdLst>
    <p:sldId xmlns:r="http://schemas.openxmlformats.org/officeDocument/2006/relationships" id="256" r:id="R8d3b0caccc3e410e"/>
    <p:sldId xmlns:r="http://schemas.openxmlformats.org/officeDocument/2006/relationships" id="257" r:id="R033cc6d3b9ce460a"/>
    <p:sldId xmlns:r="http://schemas.openxmlformats.org/officeDocument/2006/relationships" id="258" r:id="Rba5ef91d52744f8b"/>
    <p:sldId xmlns:r="http://schemas.openxmlformats.org/officeDocument/2006/relationships" id="259" r:id="R7f89fb0675204573"/>
    <p:sldId xmlns:r="http://schemas.openxmlformats.org/officeDocument/2006/relationships" id="260" r:id="R5e1ee92026b1415b"/>
    <p:sldId xmlns:r="http://schemas.openxmlformats.org/officeDocument/2006/relationships" id="261" r:id="R4bddb22823054c1d"/>
    <p:sldId xmlns:r="http://schemas.openxmlformats.org/officeDocument/2006/relationships" id="262" r:id="R4bcc84c312cc4b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d6f9a7ab84ce6" /><Relationship Type="http://schemas.openxmlformats.org/officeDocument/2006/relationships/slide" Target="/ppt/slides/slide1.xml" Id="R8d3b0caccc3e410e" /><Relationship Type="http://schemas.openxmlformats.org/officeDocument/2006/relationships/slide" Target="/ppt/slides/slide2.xml" Id="R033cc6d3b9ce460a" /><Relationship Type="http://schemas.openxmlformats.org/officeDocument/2006/relationships/slide" Target="/ppt/slides/slide3.xml" Id="Rba5ef91d52744f8b" /><Relationship Type="http://schemas.openxmlformats.org/officeDocument/2006/relationships/slide" Target="/ppt/slides/slide4.xml" Id="R7f89fb0675204573" /><Relationship Type="http://schemas.openxmlformats.org/officeDocument/2006/relationships/slide" Target="/ppt/slides/slide5.xml" Id="R5e1ee92026b1415b" /><Relationship Type="http://schemas.openxmlformats.org/officeDocument/2006/relationships/slide" Target="/ppt/slides/slide6.xml" Id="R4bddb22823054c1d" /><Relationship Type="http://schemas.openxmlformats.org/officeDocument/2006/relationships/slide" Target="/ppt/slides/slide7.xml" Id="R4bcc84c312cc4b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3f511fecb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2e4e29d024113" /><Relationship Type="http://schemas.openxmlformats.org/officeDocument/2006/relationships/theme" Target="/ppt/slideMasters/theme/theme1.xml" Id="Rb4877c500f6a48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52e4e29d0241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6ed9f91be46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628bf773a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033f1557e4e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7948b8ca343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eeb18d54249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cd122340742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93d2801ab4c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WINJUM PER RAGNVALD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