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ef5d96812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67360048d4421"/>
  </p:sldMasterIdLst>
  <p:sldIdLst>
    <p:sldId xmlns:r="http://schemas.openxmlformats.org/officeDocument/2006/relationships" id="256" r:id="R1170f899c0264812"/>
    <p:sldId xmlns:r="http://schemas.openxmlformats.org/officeDocument/2006/relationships" id="257" r:id="R7f5b041073d1439e"/>
    <p:sldId xmlns:r="http://schemas.openxmlformats.org/officeDocument/2006/relationships" id="258" r:id="R562974b87aee4299"/>
    <p:sldId xmlns:r="http://schemas.openxmlformats.org/officeDocument/2006/relationships" id="259" r:id="Ra44808e0604c416c"/>
    <p:sldId xmlns:r="http://schemas.openxmlformats.org/officeDocument/2006/relationships" id="260" r:id="R3ea96f21717c4e74"/>
    <p:sldId xmlns:r="http://schemas.openxmlformats.org/officeDocument/2006/relationships" id="261" r:id="R7484351efdce4b88"/>
    <p:sldId xmlns:r="http://schemas.openxmlformats.org/officeDocument/2006/relationships" id="262" r:id="Reb436f7a84cd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67360048d4421" /><Relationship Type="http://schemas.openxmlformats.org/officeDocument/2006/relationships/slide" Target="/ppt/slides/slide1.xml" Id="R1170f899c0264812" /><Relationship Type="http://schemas.openxmlformats.org/officeDocument/2006/relationships/slide" Target="/ppt/slides/slide2.xml" Id="R7f5b041073d1439e" /><Relationship Type="http://schemas.openxmlformats.org/officeDocument/2006/relationships/slide" Target="/ppt/slides/slide3.xml" Id="R562974b87aee4299" /><Relationship Type="http://schemas.openxmlformats.org/officeDocument/2006/relationships/slide" Target="/ppt/slides/slide4.xml" Id="Ra44808e0604c416c" /><Relationship Type="http://schemas.openxmlformats.org/officeDocument/2006/relationships/slide" Target="/ppt/slides/slide5.xml" Id="R3ea96f21717c4e74" /><Relationship Type="http://schemas.openxmlformats.org/officeDocument/2006/relationships/slide" Target="/ppt/slides/slide6.xml" Id="R7484351efdce4b88" /><Relationship Type="http://schemas.openxmlformats.org/officeDocument/2006/relationships/slide" Target="/ppt/slides/slide7.xml" Id="Reb436f7a84cd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07b0e5389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119648cb4998" /><Relationship Type="http://schemas.openxmlformats.org/officeDocument/2006/relationships/theme" Target="/ppt/slideMasters/theme/theme1.xml" Id="R509bdc528daf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3119648cb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4dc725e0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d8877d61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a12ae0ec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8601a9fb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ce391f02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150ffa82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2b51d5ead43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