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832f3d9d934c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36fa6b2a744099"/>
  </p:sldMasterIdLst>
  <p:sldIdLst>
    <p:sldId xmlns:r="http://schemas.openxmlformats.org/officeDocument/2006/relationships" id="256" r:id="R9addbd9c2e5541de"/>
    <p:sldId xmlns:r="http://schemas.openxmlformats.org/officeDocument/2006/relationships" id="257" r:id="Ra239ec34b86b4ffa"/>
    <p:sldId xmlns:r="http://schemas.openxmlformats.org/officeDocument/2006/relationships" id="258" r:id="Rc8c09b7dbd114557"/>
    <p:sldId xmlns:r="http://schemas.openxmlformats.org/officeDocument/2006/relationships" id="259" r:id="Raa0c5bce99db4d70"/>
    <p:sldId xmlns:r="http://schemas.openxmlformats.org/officeDocument/2006/relationships" id="260" r:id="R8607b08a5ed64f46"/>
    <p:sldId xmlns:r="http://schemas.openxmlformats.org/officeDocument/2006/relationships" id="261" r:id="R6ed71ff50d2f44b5"/>
    <p:sldId xmlns:r="http://schemas.openxmlformats.org/officeDocument/2006/relationships" id="262" r:id="Ra50134838d9f4a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36fa6b2a744099" /><Relationship Type="http://schemas.openxmlformats.org/officeDocument/2006/relationships/slide" Target="/ppt/slides/slide1.xml" Id="R9addbd9c2e5541de" /><Relationship Type="http://schemas.openxmlformats.org/officeDocument/2006/relationships/slide" Target="/ppt/slides/slide2.xml" Id="Ra239ec34b86b4ffa" /><Relationship Type="http://schemas.openxmlformats.org/officeDocument/2006/relationships/slide" Target="/ppt/slides/slide3.xml" Id="Rc8c09b7dbd114557" /><Relationship Type="http://schemas.openxmlformats.org/officeDocument/2006/relationships/slide" Target="/ppt/slides/slide4.xml" Id="Raa0c5bce99db4d70" /><Relationship Type="http://schemas.openxmlformats.org/officeDocument/2006/relationships/slide" Target="/ppt/slides/slide5.xml" Id="R8607b08a5ed64f46" /><Relationship Type="http://schemas.openxmlformats.org/officeDocument/2006/relationships/slide" Target="/ppt/slides/slide6.xml" Id="R6ed71ff50d2f44b5" /><Relationship Type="http://schemas.openxmlformats.org/officeDocument/2006/relationships/slide" Target="/ppt/slides/slide7.xml" Id="Ra50134838d9f4a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dafe01d92b43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4881c503847f0" /><Relationship Type="http://schemas.openxmlformats.org/officeDocument/2006/relationships/theme" Target="/ppt/slideMasters/theme/theme1.xml" Id="R4ef3c895f21243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34881c503847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96dddb36d42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72cb0e21c48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3f152598e4f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924b48db349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288b7eebc49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011e47a574c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9dcfeeaf145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NIVENTUS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NIVENTUS CONSULT AS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6 246 249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251 661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179 314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468 601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1 941 723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TAIKI  AS  –  74,2 %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PRESTKROKEN AS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EGGESVIK HANNE OLSEN  –  11,6 %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 Næringspark, Sognefjellsvegen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21 16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968 611 313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