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474747827346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a44eda74e94492"/>
  </p:sldMasterIdLst>
  <p:sldIdLst>
    <p:sldId xmlns:r="http://schemas.openxmlformats.org/officeDocument/2006/relationships" id="256" r:id="Ra54cb341226f4903"/>
    <p:sldId xmlns:r="http://schemas.openxmlformats.org/officeDocument/2006/relationships" id="257" r:id="R7355875865c34f82"/>
    <p:sldId xmlns:r="http://schemas.openxmlformats.org/officeDocument/2006/relationships" id="258" r:id="Rc935b5b7bab144a3"/>
    <p:sldId xmlns:r="http://schemas.openxmlformats.org/officeDocument/2006/relationships" id="259" r:id="R10e91550f7154304"/>
    <p:sldId xmlns:r="http://schemas.openxmlformats.org/officeDocument/2006/relationships" id="260" r:id="Rea0f726991e540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a44eda74e94492" /><Relationship Type="http://schemas.openxmlformats.org/officeDocument/2006/relationships/slide" Target="/ppt/slides/slide1.xml" Id="Ra54cb341226f4903" /><Relationship Type="http://schemas.openxmlformats.org/officeDocument/2006/relationships/slide" Target="/ppt/slides/slide2.xml" Id="R7355875865c34f82" /><Relationship Type="http://schemas.openxmlformats.org/officeDocument/2006/relationships/slide" Target="/ppt/slides/slide3.xml" Id="Rc935b5b7bab144a3" /><Relationship Type="http://schemas.openxmlformats.org/officeDocument/2006/relationships/slide" Target="/ppt/slides/slide4.xml" Id="R10e91550f7154304" /><Relationship Type="http://schemas.openxmlformats.org/officeDocument/2006/relationships/slide" Target="/ppt/slides/slide5.xml" Id="Rea0f726991e540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e8a9bac32541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5df680f4d4ae6" /><Relationship Type="http://schemas.openxmlformats.org/officeDocument/2006/relationships/theme" Target="/ppt/slideMasters/theme/theme1.xml" Id="Rd8493aeb2e5b4d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85df680f4d4a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e395eb76746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66b5c7b2141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545b9f91c4a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e42a37d3a43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e6ea3cc8840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PÅL WETTRE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PÅL WETTRE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968 441 213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