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6895c837242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2ab18f6df492f"/>
  </p:sldMasterIdLst>
  <p:sldIdLst>
    <p:sldId xmlns:r="http://schemas.openxmlformats.org/officeDocument/2006/relationships" id="256" r:id="R8df413947d914db7"/>
    <p:sldId xmlns:r="http://schemas.openxmlformats.org/officeDocument/2006/relationships" id="257" r:id="Re8cf1fac689b48f1"/>
    <p:sldId xmlns:r="http://schemas.openxmlformats.org/officeDocument/2006/relationships" id="258" r:id="R73865f1190b74710"/>
    <p:sldId xmlns:r="http://schemas.openxmlformats.org/officeDocument/2006/relationships" id="259" r:id="R537d937cdfcb4e2a"/>
    <p:sldId xmlns:r="http://schemas.openxmlformats.org/officeDocument/2006/relationships" id="260" r:id="R0f9c713c69c64886"/>
    <p:sldId xmlns:r="http://schemas.openxmlformats.org/officeDocument/2006/relationships" id="261" r:id="Rb93c6e85c45047bc"/>
    <p:sldId xmlns:r="http://schemas.openxmlformats.org/officeDocument/2006/relationships" id="262" r:id="R4e879ee9a02e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2ab18f6df492f" /><Relationship Type="http://schemas.openxmlformats.org/officeDocument/2006/relationships/slide" Target="/ppt/slides/slide1.xml" Id="R8df413947d914db7" /><Relationship Type="http://schemas.openxmlformats.org/officeDocument/2006/relationships/slide" Target="/ppt/slides/slide2.xml" Id="Re8cf1fac689b48f1" /><Relationship Type="http://schemas.openxmlformats.org/officeDocument/2006/relationships/slide" Target="/ppt/slides/slide3.xml" Id="R73865f1190b74710" /><Relationship Type="http://schemas.openxmlformats.org/officeDocument/2006/relationships/slide" Target="/ppt/slides/slide4.xml" Id="R537d937cdfcb4e2a" /><Relationship Type="http://schemas.openxmlformats.org/officeDocument/2006/relationships/slide" Target="/ppt/slides/slide5.xml" Id="R0f9c713c69c64886" /><Relationship Type="http://schemas.openxmlformats.org/officeDocument/2006/relationships/slide" Target="/ppt/slides/slide6.xml" Id="Rb93c6e85c45047bc" /><Relationship Type="http://schemas.openxmlformats.org/officeDocument/2006/relationships/slide" Target="/ppt/slides/slide7.xml" Id="R4e879ee9a02e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1892999e34f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c7edb404f48b4" /><Relationship Type="http://schemas.openxmlformats.org/officeDocument/2006/relationships/theme" Target="/ppt/slideMasters/theme/theme1.xml" Id="R520b503d009844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c7edb404f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99d9df2b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0e22819ab45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6c4d02114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8db911862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cd32bc146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14195241244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5d318af6b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1 327 733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8 061 156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 HOLDING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 137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58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968 403 249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 BYGG AS</a:t>
            </a:r>
          </a:p>
        </p:txBody>
      </p:sp>
    </p:spTree>
  </p:cSld>
  <p:clrMapOvr>
    <a:masterClrMapping xmlns:a="http://schemas.openxmlformats.org/drawingml/2006/main"/>
  </p:clrMapOvr>
</p:sld>
</file>