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6922da4c844d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3d82218a6a4096"/>
  </p:sldMasterIdLst>
  <p:sldIdLst>
    <p:sldId xmlns:r="http://schemas.openxmlformats.org/officeDocument/2006/relationships" id="256" r:id="Rbc36815801c64baa"/>
    <p:sldId xmlns:r="http://schemas.openxmlformats.org/officeDocument/2006/relationships" id="257" r:id="Rda34d80dbe214d53"/>
    <p:sldId xmlns:r="http://schemas.openxmlformats.org/officeDocument/2006/relationships" id="258" r:id="R66f03201824f41a3"/>
    <p:sldId xmlns:r="http://schemas.openxmlformats.org/officeDocument/2006/relationships" id="259" r:id="Rb22eddf86e9a4083"/>
    <p:sldId xmlns:r="http://schemas.openxmlformats.org/officeDocument/2006/relationships" id="260" r:id="R3bf3ecfe455447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3d82218a6a4096" /><Relationship Type="http://schemas.openxmlformats.org/officeDocument/2006/relationships/slide" Target="/ppt/slides/slide1.xml" Id="Rbc36815801c64baa" /><Relationship Type="http://schemas.openxmlformats.org/officeDocument/2006/relationships/slide" Target="/ppt/slides/slide2.xml" Id="Rda34d80dbe214d53" /><Relationship Type="http://schemas.openxmlformats.org/officeDocument/2006/relationships/slide" Target="/ppt/slides/slide3.xml" Id="R66f03201824f41a3" /><Relationship Type="http://schemas.openxmlformats.org/officeDocument/2006/relationships/slide" Target="/ppt/slides/slide4.xml" Id="Rb22eddf86e9a4083" /><Relationship Type="http://schemas.openxmlformats.org/officeDocument/2006/relationships/slide" Target="/ppt/slides/slide5.xml" Id="R3bf3ecfe455447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1de78e3d9446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5c11ce847d4d46" /><Relationship Type="http://schemas.openxmlformats.org/officeDocument/2006/relationships/theme" Target="/ppt/slideMasters/theme/theme1.xml" Id="R2d91ab27cb6a41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5c11ce847d4d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797491c0294c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2a431df7bc47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48ff02d56d4c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a91ff27c748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770ae8da6f4d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ØIVIND ÅSMANN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ØIVIND ÅSMANN ble etablert [år] og holder til i Mogreina.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Smedbråtavegen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2054 Mogreina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asmann@online.no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968 352 113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