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0c8586b4a24b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931f31bbd04f4c"/>
  </p:sldMasterIdLst>
  <p:sldIdLst>
    <p:sldId xmlns:r="http://schemas.openxmlformats.org/officeDocument/2006/relationships" id="256" r:id="R9a912e197c8b4351"/>
    <p:sldId xmlns:r="http://schemas.openxmlformats.org/officeDocument/2006/relationships" id="257" r:id="R82c92f435956487b"/>
    <p:sldId xmlns:r="http://schemas.openxmlformats.org/officeDocument/2006/relationships" id="258" r:id="R43c1e371a9fd48cd"/>
    <p:sldId xmlns:r="http://schemas.openxmlformats.org/officeDocument/2006/relationships" id="259" r:id="R5f16e95219944c58"/>
    <p:sldId xmlns:r="http://schemas.openxmlformats.org/officeDocument/2006/relationships" id="260" r:id="Red18ef7a9f5849eb"/>
    <p:sldId xmlns:r="http://schemas.openxmlformats.org/officeDocument/2006/relationships" id="261" r:id="R4f2f6d84786f424c"/>
    <p:sldId xmlns:r="http://schemas.openxmlformats.org/officeDocument/2006/relationships" id="262" r:id="R091f5eeaca6346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31f31bbd04f4c" /><Relationship Type="http://schemas.openxmlformats.org/officeDocument/2006/relationships/slide" Target="/ppt/slides/slide1.xml" Id="R9a912e197c8b4351" /><Relationship Type="http://schemas.openxmlformats.org/officeDocument/2006/relationships/slide" Target="/ppt/slides/slide2.xml" Id="R82c92f435956487b" /><Relationship Type="http://schemas.openxmlformats.org/officeDocument/2006/relationships/slide" Target="/ppt/slides/slide3.xml" Id="R43c1e371a9fd48cd" /><Relationship Type="http://schemas.openxmlformats.org/officeDocument/2006/relationships/slide" Target="/ppt/slides/slide4.xml" Id="R5f16e95219944c58" /><Relationship Type="http://schemas.openxmlformats.org/officeDocument/2006/relationships/slide" Target="/ppt/slides/slide5.xml" Id="Red18ef7a9f5849eb" /><Relationship Type="http://schemas.openxmlformats.org/officeDocument/2006/relationships/slide" Target="/ppt/slides/slide6.xml" Id="R4f2f6d84786f424c" /><Relationship Type="http://schemas.openxmlformats.org/officeDocument/2006/relationships/slide" Target="/ppt/slides/slide7.xml" Id="R091f5eeaca6346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e98233df04c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7e7a018d74817" /><Relationship Type="http://schemas.openxmlformats.org/officeDocument/2006/relationships/theme" Target="/ppt/slideMasters/theme/theme1.xml" Id="Rd5984097d5fd4f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b7e7a018d748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3d67d4ec44b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be96c5b3f43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a3541869145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64025690742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75ea1251447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ffe7df5194c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bfacbc24b45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CIMAN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59 802 482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61 521 834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BUGGE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vei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21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968 315 021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