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8de0672e9941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390e790c6e456e"/>
  </p:sldMasterIdLst>
  <p:sldIdLst>
    <p:sldId xmlns:r="http://schemas.openxmlformats.org/officeDocument/2006/relationships" id="256" r:id="R10ff3d5790754b42"/>
    <p:sldId xmlns:r="http://schemas.openxmlformats.org/officeDocument/2006/relationships" id="257" r:id="Rff038e9dc8b1490a"/>
    <p:sldId xmlns:r="http://schemas.openxmlformats.org/officeDocument/2006/relationships" id="258" r:id="R3225eb72a1754b49"/>
    <p:sldId xmlns:r="http://schemas.openxmlformats.org/officeDocument/2006/relationships" id="259" r:id="Rd0d3fc7f99c348b8"/>
    <p:sldId xmlns:r="http://schemas.openxmlformats.org/officeDocument/2006/relationships" id="260" r:id="R9020a2c935f948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390e790c6e456e" /><Relationship Type="http://schemas.openxmlformats.org/officeDocument/2006/relationships/slide" Target="/ppt/slides/slide1.xml" Id="R10ff3d5790754b42" /><Relationship Type="http://schemas.openxmlformats.org/officeDocument/2006/relationships/slide" Target="/ppt/slides/slide2.xml" Id="Rff038e9dc8b1490a" /><Relationship Type="http://schemas.openxmlformats.org/officeDocument/2006/relationships/slide" Target="/ppt/slides/slide3.xml" Id="R3225eb72a1754b49" /><Relationship Type="http://schemas.openxmlformats.org/officeDocument/2006/relationships/slide" Target="/ppt/slides/slide4.xml" Id="Rd0d3fc7f99c348b8" /><Relationship Type="http://schemas.openxmlformats.org/officeDocument/2006/relationships/slide" Target="/ppt/slides/slide5.xml" Id="R9020a2c935f948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8b3661e04840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0ff5ddc3224cbb" /><Relationship Type="http://schemas.openxmlformats.org/officeDocument/2006/relationships/theme" Target="/ppt/slideMasters/theme/theme1.xml" Id="R68439374ee0246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0ff5ddc3224c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d4b35b5394f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4c491193f48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4fc1cc6c649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f7011c9e44f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30ce46c134c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BERTEL O. STEEN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BERTEL O. STEEN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BERTEL O. STEEN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BERTEL O. STEEN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BERTEL O. STEEN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BERTEL O. STEEN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968 266 950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BERTEL O. STEEN EIENDOM AS</a:t>
            </a:r>
          </a:p>
        </p:txBody>
      </p:sp>
    </p:spTree>
  </p:cSld>
  <p:clrMapOvr>
    <a:masterClrMapping xmlns:a="http://schemas.openxmlformats.org/drawingml/2006/main"/>
  </p:clrMapOvr>
</p:sld>
</file>