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22799a07374a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265145ba174456"/>
  </p:sldMasterIdLst>
  <p:sldIdLst>
    <p:sldId xmlns:r="http://schemas.openxmlformats.org/officeDocument/2006/relationships" id="256" r:id="R1edef58b85224d25"/>
    <p:sldId xmlns:r="http://schemas.openxmlformats.org/officeDocument/2006/relationships" id="257" r:id="Rf911c48fa76b4506"/>
    <p:sldId xmlns:r="http://schemas.openxmlformats.org/officeDocument/2006/relationships" id="258" r:id="R3bb1697de2dc4ec9"/>
    <p:sldId xmlns:r="http://schemas.openxmlformats.org/officeDocument/2006/relationships" id="259" r:id="R6d05a6547bae48fe"/>
    <p:sldId xmlns:r="http://schemas.openxmlformats.org/officeDocument/2006/relationships" id="260" r:id="R978fc32bdefe46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265145ba174456" /><Relationship Type="http://schemas.openxmlformats.org/officeDocument/2006/relationships/slide" Target="/ppt/slides/slide1.xml" Id="R1edef58b85224d25" /><Relationship Type="http://schemas.openxmlformats.org/officeDocument/2006/relationships/slide" Target="/ppt/slides/slide2.xml" Id="Rf911c48fa76b4506" /><Relationship Type="http://schemas.openxmlformats.org/officeDocument/2006/relationships/slide" Target="/ppt/slides/slide3.xml" Id="R3bb1697de2dc4ec9" /><Relationship Type="http://schemas.openxmlformats.org/officeDocument/2006/relationships/slide" Target="/ppt/slides/slide4.xml" Id="R6d05a6547bae48fe" /><Relationship Type="http://schemas.openxmlformats.org/officeDocument/2006/relationships/slide" Target="/ppt/slides/slide5.xml" Id="R978fc32bdefe46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7f4295eae841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43a0fccc440aa" /><Relationship Type="http://schemas.openxmlformats.org/officeDocument/2006/relationships/theme" Target="/ppt/slideMasters/theme/theme1.xml" Id="Rc01b76c317d542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643a0fccc440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285ef767e40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fb57ad6344c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cf2ef307045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2cbe7153142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176009a9a41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VÅRDAL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968 088 939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