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f7a0a2f04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cdea417c8400b"/>
  </p:sldMasterIdLst>
  <p:sldIdLst>
    <p:sldId xmlns:r="http://schemas.openxmlformats.org/officeDocument/2006/relationships" id="256" r:id="Reea2d1db7e094d02"/>
    <p:sldId xmlns:r="http://schemas.openxmlformats.org/officeDocument/2006/relationships" id="257" r:id="Rc7c0e15572284755"/>
    <p:sldId xmlns:r="http://schemas.openxmlformats.org/officeDocument/2006/relationships" id="258" r:id="R1543be79e02048ce"/>
    <p:sldId xmlns:r="http://schemas.openxmlformats.org/officeDocument/2006/relationships" id="259" r:id="R6487739139384ae2"/>
    <p:sldId xmlns:r="http://schemas.openxmlformats.org/officeDocument/2006/relationships" id="260" r:id="R18e1f6313eef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cdea417c8400b" /><Relationship Type="http://schemas.openxmlformats.org/officeDocument/2006/relationships/slide" Target="/ppt/slides/slide1.xml" Id="Reea2d1db7e094d02" /><Relationship Type="http://schemas.openxmlformats.org/officeDocument/2006/relationships/slide" Target="/ppt/slides/slide2.xml" Id="Rc7c0e15572284755" /><Relationship Type="http://schemas.openxmlformats.org/officeDocument/2006/relationships/slide" Target="/ppt/slides/slide3.xml" Id="R1543be79e02048ce" /><Relationship Type="http://schemas.openxmlformats.org/officeDocument/2006/relationships/slide" Target="/ppt/slides/slide4.xml" Id="R6487739139384ae2" /><Relationship Type="http://schemas.openxmlformats.org/officeDocument/2006/relationships/slide" Target="/ppt/slides/slide5.xml" Id="R18e1f6313eef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4610654b5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caece5c24ac9" /><Relationship Type="http://schemas.openxmlformats.org/officeDocument/2006/relationships/theme" Target="/ppt/slideMasters/theme/theme1.xml" Id="R3b928c76fab5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dcaece5c24a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a7c7756da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567906e41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3a266d1d5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f0b56c2bc40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c0f293f964e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