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6e725365a4b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2f63ae043c4a47"/>
  </p:sldMasterIdLst>
  <p:sldIdLst>
    <p:sldId xmlns:r="http://schemas.openxmlformats.org/officeDocument/2006/relationships" id="256" r:id="R4790cb95c85d4f9c"/>
    <p:sldId xmlns:r="http://schemas.openxmlformats.org/officeDocument/2006/relationships" id="257" r:id="R1db672b43460434b"/>
    <p:sldId xmlns:r="http://schemas.openxmlformats.org/officeDocument/2006/relationships" id="258" r:id="Rc2c42e1055d24819"/>
    <p:sldId xmlns:r="http://schemas.openxmlformats.org/officeDocument/2006/relationships" id="259" r:id="R3034205d16154552"/>
    <p:sldId xmlns:r="http://schemas.openxmlformats.org/officeDocument/2006/relationships" id="260" r:id="Rbb7a99c8c7d2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f63ae043c4a47" /><Relationship Type="http://schemas.openxmlformats.org/officeDocument/2006/relationships/slide" Target="/ppt/slides/slide1.xml" Id="R4790cb95c85d4f9c" /><Relationship Type="http://schemas.openxmlformats.org/officeDocument/2006/relationships/slide" Target="/ppt/slides/slide2.xml" Id="R1db672b43460434b" /><Relationship Type="http://schemas.openxmlformats.org/officeDocument/2006/relationships/slide" Target="/ppt/slides/slide3.xml" Id="Rc2c42e1055d24819" /><Relationship Type="http://schemas.openxmlformats.org/officeDocument/2006/relationships/slide" Target="/ppt/slides/slide4.xml" Id="R3034205d16154552" /><Relationship Type="http://schemas.openxmlformats.org/officeDocument/2006/relationships/slide" Target="/ppt/slides/slide5.xml" Id="Rbb7a99c8c7d2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4601ff53a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daf4a7db148b9" /><Relationship Type="http://schemas.openxmlformats.org/officeDocument/2006/relationships/theme" Target="/ppt/slideMasters/theme/theme1.xml" Id="R0a057f9ed789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9daf4a7db1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baa33c22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0786c12d84d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56c453e8440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812200849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b9dbfb3c7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