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e6fd394c554c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04e2706fc74389"/>
  </p:sldMasterIdLst>
  <p:sldIdLst>
    <p:sldId xmlns:r="http://schemas.openxmlformats.org/officeDocument/2006/relationships" id="256" r:id="R7918892c5593427f"/>
    <p:sldId xmlns:r="http://schemas.openxmlformats.org/officeDocument/2006/relationships" id="257" r:id="Rfc43fd5aaccb4fdc"/>
    <p:sldId xmlns:r="http://schemas.openxmlformats.org/officeDocument/2006/relationships" id="258" r:id="Re4dc864c7a9840a9"/>
    <p:sldId xmlns:r="http://schemas.openxmlformats.org/officeDocument/2006/relationships" id="259" r:id="R83e79dde725f4fdf"/>
    <p:sldId xmlns:r="http://schemas.openxmlformats.org/officeDocument/2006/relationships" id="260" r:id="Rbb28a138e09945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4e2706fc74389" /><Relationship Type="http://schemas.openxmlformats.org/officeDocument/2006/relationships/slide" Target="/ppt/slides/slide1.xml" Id="R7918892c5593427f" /><Relationship Type="http://schemas.openxmlformats.org/officeDocument/2006/relationships/slide" Target="/ppt/slides/slide2.xml" Id="Rfc43fd5aaccb4fdc" /><Relationship Type="http://schemas.openxmlformats.org/officeDocument/2006/relationships/slide" Target="/ppt/slides/slide3.xml" Id="Re4dc864c7a9840a9" /><Relationship Type="http://schemas.openxmlformats.org/officeDocument/2006/relationships/slide" Target="/ppt/slides/slide4.xml" Id="R83e79dde725f4fdf" /><Relationship Type="http://schemas.openxmlformats.org/officeDocument/2006/relationships/slide" Target="/ppt/slides/slide5.xml" Id="Rbb28a138e09945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7b00ee76a48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5cdd82f3a4f78" /><Relationship Type="http://schemas.openxmlformats.org/officeDocument/2006/relationships/theme" Target="/ppt/slideMasters/theme/theme1.xml" Id="R7406abce7b8d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5cdd82f3a4f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04b9ecf8b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6da3e575449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2eacb44da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cee84326845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f6985f68a49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FARESTVEIT RØR &amp; SVEIS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FARESTVEIT RØR &amp; SVEIS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967 865 249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