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fe1786ae2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8feffa2eb4576"/>
  </p:sldMasterIdLst>
  <p:sldIdLst>
    <p:sldId xmlns:r="http://schemas.openxmlformats.org/officeDocument/2006/relationships" id="256" r:id="R5008004e3ba849b1"/>
    <p:sldId xmlns:r="http://schemas.openxmlformats.org/officeDocument/2006/relationships" id="257" r:id="R109f36b695d6448d"/>
    <p:sldId xmlns:r="http://schemas.openxmlformats.org/officeDocument/2006/relationships" id="258" r:id="Rb09f0f592c96473f"/>
    <p:sldId xmlns:r="http://schemas.openxmlformats.org/officeDocument/2006/relationships" id="259" r:id="R87e67de3462a4607"/>
    <p:sldId xmlns:r="http://schemas.openxmlformats.org/officeDocument/2006/relationships" id="260" r:id="R145515a1d097479c"/>
    <p:sldId xmlns:r="http://schemas.openxmlformats.org/officeDocument/2006/relationships" id="261" r:id="R5808958871a447d0"/>
    <p:sldId xmlns:r="http://schemas.openxmlformats.org/officeDocument/2006/relationships" id="262" r:id="R2cff0465c977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8feffa2eb4576" /><Relationship Type="http://schemas.openxmlformats.org/officeDocument/2006/relationships/slide" Target="/ppt/slides/slide1.xml" Id="R5008004e3ba849b1" /><Relationship Type="http://schemas.openxmlformats.org/officeDocument/2006/relationships/slide" Target="/ppt/slides/slide2.xml" Id="R109f36b695d6448d" /><Relationship Type="http://schemas.openxmlformats.org/officeDocument/2006/relationships/slide" Target="/ppt/slides/slide3.xml" Id="Rb09f0f592c96473f" /><Relationship Type="http://schemas.openxmlformats.org/officeDocument/2006/relationships/slide" Target="/ppt/slides/slide4.xml" Id="R87e67de3462a4607" /><Relationship Type="http://schemas.openxmlformats.org/officeDocument/2006/relationships/slide" Target="/ppt/slides/slide5.xml" Id="R145515a1d097479c" /><Relationship Type="http://schemas.openxmlformats.org/officeDocument/2006/relationships/slide" Target="/ppt/slides/slide6.xml" Id="R5808958871a447d0" /><Relationship Type="http://schemas.openxmlformats.org/officeDocument/2006/relationships/slide" Target="/ppt/slides/slide7.xml" Id="R2cff0465c977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22ad075d248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b622656ea4ed5" /><Relationship Type="http://schemas.openxmlformats.org/officeDocument/2006/relationships/theme" Target="/ppt/slideMasters/theme/theme1.xml" Id="Rd9419e6b3ca94a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b622656ea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498398d6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3f0778a4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fe802cc9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1c86eccd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2dadc146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9ec6a23fd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ec1e5268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CETHO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CETHO EIENDOM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61 830 995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20 550 097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255 872 329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628 011 790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Kyllingmarks 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post@cetho.no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www.cetho.no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966 610 034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CETHO EIENDOM AS</a:t>
            </a:r>
          </a:p>
        </p:txBody>
      </p:sp>
    </p:spTree>
  </p:cSld>
  <p:clrMapOvr>
    <a:masterClrMapping xmlns:a="http://schemas.openxmlformats.org/drawingml/2006/main"/>
  </p:clrMapOvr>
</p:sld>
</file>