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e49a19b04e4a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625bf4073140b6"/>
  </p:sldMasterIdLst>
  <p:sldIdLst>
    <p:sldId xmlns:r="http://schemas.openxmlformats.org/officeDocument/2006/relationships" id="256" r:id="R56d138454f734556"/>
    <p:sldId xmlns:r="http://schemas.openxmlformats.org/officeDocument/2006/relationships" id="257" r:id="Rc5bad2936b62495b"/>
    <p:sldId xmlns:r="http://schemas.openxmlformats.org/officeDocument/2006/relationships" id="258" r:id="Re8231b77bb7a4f99"/>
    <p:sldId xmlns:r="http://schemas.openxmlformats.org/officeDocument/2006/relationships" id="259" r:id="R0c1805d5e5ee4e57"/>
    <p:sldId xmlns:r="http://schemas.openxmlformats.org/officeDocument/2006/relationships" id="260" r:id="R72d645faa6cb4f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25bf4073140b6" /><Relationship Type="http://schemas.openxmlformats.org/officeDocument/2006/relationships/slide" Target="/ppt/slides/slide1.xml" Id="R56d138454f734556" /><Relationship Type="http://schemas.openxmlformats.org/officeDocument/2006/relationships/slide" Target="/ppt/slides/slide2.xml" Id="Rc5bad2936b62495b" /><Relationship Type="http://schemas.openxmlformats.org/officeDocument/2006/relationships/slide" Target="/ppt/slides/slide3.xml" Id="Re8231b77bb7a4f99" /><Relationship Type="http://schemas.openxmlformats.org/officeDocument/2006/relationships/slide" Target="/ppt/slides/slide4.xml" Id="R0c1805d5e5ee4e57" /><Relationship Type="http://schemas.openxmlformats.org/officeDocument/2006/relationships/slide" Target="/ppt/slides/slide5.xml" Id="R72d645faa6cb4f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ad63c558346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817375b0e450c" /><Relationship Type="http://schemas.openxmlformats.org/officeDocument/2006/relationships/theme" Target="/ppt/slideMasters/theme/theme1.xml" Id="R9c9ff4b577ea4c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817375b0e45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56c77344549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809eff7004c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8a753f62043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2591b25984f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4c6b701144e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