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088f7a8ae34b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b1cfc1103d4ada"/>
  </p:sldMasterIdLst>
  <p:sldIdLst>
    <p:sldId xmlns:r="http://schemas.openxmlformats.org/officeDocument/2006/relationships" id="256" r:id="R853a9f51c62143fd"/>
    <p:sldId xmlns:r="http://schemas.openxmlformats.org/officeDocument/2006/relationships" id="257" r:id="Re6140277c9ad46b6"/>
    <p:sldId xmlns:r="http://schemas.openxmlformats.org/officeDocument/2006/relationships" id="258" r:id="Rb86afda8b594459f"/>
    <p:sldId xmlns:r="http://schemas.openxmlformats.org/officeDocument/2006/relationships" id="259" r:id="R3fd903f5d3a94688"/>
    <p:sldId xmlns:r="http://schemas.openxmlformats.org/officeDocument/2006/relationships" id="260" r:id="R675e7286633a4521"/>
    <p:sldId xmlns:r="http://schemas.openxmlformats.org/officeDocument/2006/relationships" id="261" r:id="R91b9e434e5d74b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1cfc1103d4ada" /><Relationship Type="http://schemas.openxmlformats.org/officeDocument/2006/relationships/slide" Target="/ppt/slides/slide1.xml" Id="R853a9f51c62143fd" /><Relationship Type="http://schemas.openxmlformats.org/officeDocument/2006/relationships/slide" Target="/ppt/slides/slide2.xml" Id="Re6140277c9ad46b6" /><Relationship Type="http://schemas.openxmlformats.org/officeDocument/2006/relationships/slide" Target="/ppt/slides/slide3.xml" Id="Rb86afda8b594459f" /><Relationship Type="http://schemas.openxmlformats.org/officeDocument/2006/relationships/slide" Target="/ppt/slides/slide4.xml" Id="R3fd903f5d3a94688" /><Relationship Type="http://schemas.openxmlformats.org/officeDocument/2006/relationships/slide" Target="/ppt/slides/slide5.xml" Id="R675e7286633a4521" /><Relationship Type="http://schemas.openxmlformats.org/officeDocument/2006/relationships/slide" Target="/ppt/slides/slide6.xml" Id="R91b9e434e5d74b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a3a35c8c247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e52e47d864dc8" /><Relationship Type="http://schemas.openxmlformats.org/officeDocument/2006/relationships/theme" Target="/ppt/slideMasters/theme/theme1.xml" Id="R86d908674a8942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de52e47d864d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b6345f02843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31f1a382b4d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0e9ed64344a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74d57f88944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3bc99beb444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ed25d211c4e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TTP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TINE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TRUDE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PER OVE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965 713 166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