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932ec068a073451e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b9a1e734cdae4912"/>
  </p:sldMasterIdLst>
  <p:sldIdLst>
    <p:sldId xmlns:r="http://schemas.openxmlformats.org/officeDocument/2006/relationships" id="256" r:id="Rb5f90f01fa214e47"/>
    <p:sldId xmlns:r="http://schemas.openxmlformats.org/officeDocument/2006/relationships" id="257" r:id="R8749f1d8df364637"/>
    <p:sldId xmlns:r="http://schemas.openxmlformats.org/officeDocument/2006/relationships" id="258" r:id="Rca6006c383e841c0"/>
    <p:sldId xmlns:r="http://schemas.openxmlformats.org/officeDocument/2006/relationships" id="259" r:id="R7450c3bebe244499"/>
    <p:sldId xmlns:r="http://schemas.openxmlformats.org/officeDocument/2006/relationships" id="260" r:id="Rbaa819ef8178445e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b9a1e734cdae4912" /><Relationship Type="http://schemas.openxmlformats.org/officeDocument/2006/relationships/slide" Target="/ppt/slides/slide1.xml" Id="Rb5f90f01fa214e47" /><Relationship Type="http://schemas.openxmlformats.org/officeDocument/2006/relationships/slide" Target="/ppt/slides/slide2.xml" Id="R8749f1d8df364637" /><Relationship Type="http://schemas.openxmlformats.org/officeDocument/2006/relationships/slide" Target="/ppt/slides/slide3.xml" Id="Rca6006c383e841c0" /><Relationship Type="http://schemas.openxmlformats.org/officeDocument/2006/relationships/slide" Target="/ppt/slides/slide4.xml" Id="R7450c3bebe244499" /><Relationship Type="http://schemas.openxmlformats.org/officeDocument/2006/relationships/slide" Target="/ppt/slides/slide5.xml" Id="Rbaa819ef8178445e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49632464f3f5448a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f9a57a7757041f8" /><Relationship Type="http://schemas.openxmlformats.org/officeDocument/2006/relationships/theme" Target="/ppt/slideMasters/theme/theme1.xml" Id="Rf21426c45c134c5e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bf9a57a7757041f8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68ea37849f44b03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43d742faaf5456d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b7c73264c394427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e548a0e2c1a4508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223acbbd1fe4598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OPPDAL KOMMUNE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OPPDAL KOMMUNE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OPPDAL KOMMUNE ble etablert [år] og holder til i Oppdal.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OPPDAL KOMMUNE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OPPDAL KOMMUNE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OPPDAL KOMMUNE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Inge Krokanns veg 2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7340 Oppdal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Tlf. 72 40 10 00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post@oppdal.kommune.no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www.oppdal.kommune.no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964 983 003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OPPDAL KOMMUNE</a:t>
            </a:r>
          </a:p>
        </p:txBody>
      </p:sp>
    </p:spTree>
  </p:cSld>
  <p:clrMapOvr>
    <a:masterClrMapping xmlns:a="http://schemas.openxmlformats.org/drawingml/2006/main"/>
  </p:clrMapOvr>
</p:sld>
</file>