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0e6439e48c4e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cfa8b2a36a4732"/>
  </p:sldMasterIdLst>
  <p:sldIdLst>
    <p:sldId xmlns:r="http://schemas.openxmlformats.org/officeDocument/2006/relationships" id="256" r:id="R1ccc33a7790d4b48"/>
    <p:sldId xmlns:r="http://schemas.openxmlformats.org/officeDocument/2006/relationships" id="257" r:id="Rc6e79d26c7ae4cc1"/>
    <p:sldId xmlns:r="http://schemas.openxmlformats.org/officeDocument/2006/relationships" id="258" r:id="Rd9dfd65dc91f452d"/>
    <p:sldId xmlns:r="http://schemas.openxmlformats.org/officeDocument/2006/relationships" id="259" r:id="R53c05f6e76fb45dd"/>
    <p:sldId xmlns:r="http://schemas.openxmlformats.org/officeDocument/2006/relationships" id="260" r:id="R22da8f45336248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fa8b2a36a4732" /><Relationship Type="http://schemas.openxmlformats.org/officeDocument/2006/relationships/slide" Target="/ppt/slides/slide1.xml" Id="R1ccc33a7790d4b48" /><Relationship Type="http://schemas.openxmlformats.org/officeDocument/2006/relationships/slide" Target="/ppt/slides/slide2.xml" Id="Rc6e79d26c7ae4cc1" /><Relationship Type="http://schemas.openxmlformats.org/officeDocument/2006/relationships/slide" Target="/ppt/slides/slide3.xml" Id="Rd9dfd65dc91f452d" /><Relationship Type="http://schemas.openxmlformats.org/officeDocument/2006/relationships/slide" Target="/ppt/slides/slide4.xml" Id="R53c05f6e76fb45dd" /><Relationship Type="http://schemas.openxmlformats.org/officeDocument/2006/relationships/slide" Target="/ppt/slides/slide5.xml" Id="R22da8f45336248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fd85bedba4b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1289667c64d6d" /><Relationship Type="http://schemas.openxmlformats.org/officeDocument/2006/relationships/theme" Target="/ppt/slideMasters/theme/theme1.xml" Id="R6341e4992aa1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51289667c6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f43a8e35d45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1cbd5cbd64e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ea6a08954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04af9d8484f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245a2afbb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TOKKE KOMMUNE ble etablert [år] og holder til i 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 07 52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postmottak@tokke.kommune.no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www.tokke.kommune.no/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