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a5ba5b91514fb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dbe0d3578184a75"/>
  </p:sldMasterIdLst>
  <p:sldIdLst>
    <p:sldId xmlns:r="http://schemas.openxmlformats.org/officeDocument/2006/relationships" id="256" r:id="R471199e9f91e477a"/>
    <p:sldId xmlns:r="http://schemas.openxmlformats.org/officeDocument/2006/relationships" id="257" r:id="R53af78183c3c4f0c"/>
    <p:sldId xmlns:r="http://schemas.openxmlformats.org/officeDocument/2006/relationships" id="258" r:id="Rb64df7841d3146bf"/>
    <p:sldId xmlns:r="http://schemas.openxmlformats.org/officeDocument/2006/relationships" id="259" r:id="Racfaec811c9740a1"/>
    <p:sldId xmlns:r="http://schemas.openxmlformats.org/officeDocument/2006/relationships" id="260" r:id="Ra3fe476aea4b405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be0d3578184a75" /><Relationship Type="http://schemas.openxmlformats.org/officeDocument/2006/relationships/slide" Target="/ppt/slides/slide1.xml" Id="R471199e9f91e477a" /><Relationship Type="http://schemas.openxmlformats.org/officeDocument/2006/relationships/slide" Target="/ppt/slides/slide2.xml" Id="R53af78183c3c4f0c" /><Relationship Type="http://schemas.openxmlformats.org/officeDocument/2006/relationships/slide" Target="/ppt/slides/slide3.xml" Id="Rb64df7841d3146bf" /><Relationship Type="http://schemas.openxmlformats.org/officeDocument/2006/relationships/slide" Target="/ppt/slides/slide4.xml" Id="Racfaec811c9740a1" /><Relationship Type="http://schemas.openxmlformats.org/officeDocument/2006/relationships/slide" Target="/ppt/slides/slide5.xml" Id="Ra3fe476aea4b405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cf2a82205a4d2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caffddda3e43b9" /><Relationship Type="http://schemas.openxmlformats.org/officeDocument/2006/relationships/theme" Target="/ppt/slideMasters/theme/theme1.xml" Id="R675fe55c0d9e4af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1caffddda3e43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5d1e88536643e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e31aaa5295413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9f8213ae984f2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d5ab2bc0fc48a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e4cde180ee4e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EIDSVOLL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EIDSVOLL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EIDSVOLL KOMMUNE ble etablert [år] og holder til i Eidsvoll.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EIDSVOLL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EIDSVOLL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EIDSVOLL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Rådhusgata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2080 Eidsvoll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66 10 70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postmottak@eidsvoll.kommune.no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www.eidsvoll.kommune.no/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964 950 113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EIDSVOLL KOMMUNE</a:t>
            </a:r>
          </a:p>
        </p:txBody>
      </p:sp>
    </p:spTree>
  </p:cSld>
  <p:clrMapOvr>
    <a:masterClrMapping xmlns:a="http://schemas.openxmlformats.org/drawingml/2006/main"/>
  </p:clrMapOvr>
</p:sld>
</file>