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a1966f3d9584fb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55cca4ec36b4f28"/>
  </p:sldMasterIdLst>
  <p:sldIdLst>
    <p:sldId xmlns:r="http://schemas.openxmlformats.org/officeDocument/2006/relationships" id="256" r:id="R4580c59f06f54dd0"/>
    <p:sldId xmlns:r="http://schemas.openxmlformats.org/officeDocument/2006/relationships" id="257" r:id="R3c264e0d2d9c4ea1"/>
    <p:sldId xmlns:r="http://schemas.openxmlformats.org/officeDocument/2006/relationships" id="258" r:id="Rbd6479902c9f4f7f"/>
    <p:sldId xmlns:r="http://schemas.openxmlformats.org/officeDocument/2006/relationships" id="259" r:id="R8d8e5af9d6b34efa"/>
    <p:sldId xmlns:r="http://schemas.openxmlformats.org/officeDocument/2006/relationships" id="260" r:id="R738e07e11af94372"/>
    <p:sldId xmlns:r="http://schemas.openxmlformats.org/officeDocument/2006/relationships" id="261" r:id="R5c7f6579e5b34d63"/>
    <p:sldId xmlns:r="http://schemas.openxmlformats.org/officeDocument/2006/relationships" id="262" r:id="Re8e2886c72d1490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55cca4ec36b4f28" /><Relationship Type="http://schemas.openxmlformats.org/officeDocument/2006/relationships/slide" Target="/ppt/slides/slide1.xml" Id="R4580c59f06f54dd0" /><Relationship Type="http://schemas.openxmlformats.org/officeDocument/2006/relationships/slide" Target="/ppt/slides/slide2.xml" Id="R3c264e0d2d9c4ea1" /><Relationship Type="http://schemas.openxmlformats.org/officeDocument/2006/relationships/slide" Target="/ppt/slides/slide3.xml" Id="Rbd6479902c9f4f7f" /><Relationship Type="http://schemas.openxmlformats.org/officeDocument/2006/relationships/slide" Target="/ppt/slides/slide4.xml" Id="R8d8e5af9d6b34efa" /><Relationship Type="http://schemas.openxmlformats.org/officeDocument/2006/relationships/slide" Target="/ppt/slides/slide5.xml" Id="R738e07e11af94372" /><Relationship Type="http://schemas.openxmlformats.org/officeDocument/2006/relationships/slide" Target="/ppt/slides/slide6.xml" Id="R5c7f6579e5b34d63" /><Relationship Type="http://schemas.openxmlformats.org/officeDocument/2006/relationships/slide" Target="/ppt/slides/slide7.xml" Id="Re8e2886c72d1490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6e8d05aabfb4d1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0f2ddd504945ce" /><Relationship Type="http://schemas.openxmlformats.org/officeDocument/2006/relationships/theme" Target="/ppt/slideMasters/theme/theme1.xml" Id="Rfdff463783be408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40f2ddd504945c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9df86d6d88402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e578c8e5854e7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e47cf2abc54a9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7decb63f3a484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4c8920dfcc457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477a3cb9e34d8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03550fa05843c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OSLO ENTREPRENØR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OSLO ENTREPRENØR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111 950 873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335 460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1 310 456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43 390 585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80 339 062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SKAUG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Stubberudveien 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0668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23 24 89 80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post@osloentrep.no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964 676 607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ENTREPRENØR AS</a:t>
            </a:r>
          </a:p>
        </p:txBody>
      </p:sp>
    </p:spTree>
  </p:cSld>
  <p:clrMapOvr>
    <a:masterClrMapping xmlns:a="http://schemas.openxmlformats.org/drawingml/2006/main"/>
  </p:clrMapOvr>
</p:sld>
</file>