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faf2bb967847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1cf2cf3a9f44cc"/>
  </p:sldMasterIdLst>
  <p:sldIdLst>
    <p:sldId xmlns:r="http://schemas.openxmlformats.org/officeDocument/2006/relationships" id="256" r:id="Ra4974449cf7d4188"/>
    <p:sldId xmlns:r="http://schemas.openxmlformats.org/officeDocument/2006/relationships" id="257" r:id="Rfbb6eceb3410493f"/>
    <p:sldId xmlns:r="http://schemas.openxmlformats.org/officeDocument/2006/relationships" id="258" r:id="R1bb9ec34df314c38"/>
    <p:sldId xmlns:r="http://schemas.openxmlformats.org/officeDocument/2006/relationships" id="259" r:id="Rb31197a5116240e8"/>
    <p:sldId xmlns:r="http://schemas.openxmlformats.org/officeDocument/2006/relationships" id="260" r:id="R28f260e075f240dd"/>
    <p:sldId xmlns:r="http://schemas.openxmlformats.org/officeDocument/2006/relationships" id="261" r:id="Rdf969e6fefae47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1cf2cf3a9f44cc" /><Relationship Type="http://schemas.openxmlformats.org/officeDocument/2006/relationships/slide" Target="/ppt/slides/slide1.xml" Id="Ra4974449cf7d4188" /><Relationship Type="http://schemas.openxmlformats.org/officeDocument/2006/relationships/slide" Target="/ppt/slides/slide2.xml" Id="Rfbb6eceb3410493f" /><Relationship Type="http://schemas.openxmlformats.org/officeDocument/2006/relationships/slide" Target="/ppt/slides/slide3.xml" Id="R1bb9ec34df314c38" /><Relationship Type="http://schemas.openxmlformats.org/officeDocument/2006/relationships/slide" Target="/ppt/slides/slide4.xml" Id="Rb31197a5116240e8" /><Relationship Type="http://schemas.openxmlformats.org/officeDocument/2006/relationships/slide" Target="/ppt/slides/slide5.xml" Id="R28f260e075f240dd" /><Relationship Type="http://schemas.openxmlformats.org/officeDocument/2006/relationships/slide" Target="/ppt/slides/slide6.xml" Id="Rdf969e6fefae47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43188ea45146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e33cf4b8514241" /><Relationship Type="http://schemas.openxmlformats.org/officeDocument/2006/relationships/theme" Target="/ppt/slideMasters/theme/theme1.xml" Id="R09cd161813e640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e33cf4b85142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3522e209c64b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a6b9a1387b44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24ce3d52f748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6175e4f4384b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5cefe92345493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583fe006b744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Stubberudveien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24 89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post@osloentrep.no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964 676 607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