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fa1632e03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196b56737496c"/>
  </p:sldMasterIdLst>
  <p:sldIdLst>
    <p:sldId xmlns:r="http://schemas.openxmlformats.org/officeDocument/2006/relationships" id="256" r:id="Ra6d176f69b804740"/>
    <p:sldId xmlns:r="http://schemas.openxmlformats.org/officeDocument/2006/relationships" id="257" r:id="R59e40a6e73f14f6d"/>
    <p:sldId xmlns:r="http://schemas.openxmlformats.org/officeDocument/2006/relationships" id="258" r:id="Re2bad2c4b1c44fc3"/>
    <p:sldId xmlns:r="http://schemas.openxmlformats.org/officeDocument/2006/relationships" id="259" r:id="R59e42747a2e3457d"/>
    <p:sldId xmlns:r="http://schemas.openxmlformats.org/officeDocument/2006/relationships" id="260" r:id="Rc938db060c0045e1"/>
    <p:sldId xmlns:r="http://schemas.openxmlformats.org/officeDocument/2006/relationships" id="261" r:id="Rffd4a825cddb45e5"/>
    <p:sldId xmlns:r="http://schemas.openxmlformats.org/officeDocument/2006/relationships" id="262" r:id="R7c8f325e064744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196b56737496c" /><Relationship Type="http://schemas.openxmlformats.org/officeDocument/2006/relationships/slide" Target="/ppt/slides/slide1.xml" Id="Ra6d176f69b804740" /><Relationship Type="http://schemas.openxmlformats.org/officeDocument/2006/relationships/slide" Target="/ppt/slides/slide2.xml" Id="R59e40a6e73f14f6d" /><Relationship Type="http://schemas.openxmlformats.org/officeDocument/2006/relationships/slide" Target="/ppt/slides/slide3.xml" Id="Re2bad2c4b1c44fc3" /><Relationship Type="http://schemas.openxmlformats.org/officeDocument/2006/relationships/slide" Target="/ppt/slides/slide4.xml" Id="R59e42747a2e3457d" /><Relationship Type="http://schemas.openxmlformats.org/officeDocument/2006/relationships/slide" Target="/ppt/slides/slide5.xml" Id="Rc938db060c0045e1" /><Relationship Type="http://schemas.openxmlformats.org/officeDocument/2006/relationships/slide" Target="/ppt/slides/slide6.xml" Id="Rffd4a825cddb45e5" /><Relationship Type="http://schemas.openxmlformats.org/officeDocument/2006/relationships/slide" Target="/ppt/slides/slide7.xml" Id="R7c8f325e064744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3615cfb8d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97427bb2c4980" /><Relationship Type="http://schemas.openxmlformats.org/officeDocument/2006/relationships/theme" Target="/ppt/slideMasters/theme/theme1.xml" Id="Rc4fffd0754f94f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a97427bb2c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ccb32f458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73ec30a91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b72ce2331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401485e92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b9f2d35d24f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337385fb8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61d33261a43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