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d8ec3651d540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12a00ccd5a4537"/>
  </p:sldMasterIdLst>
  <p:sldIdLst>
    <p:sldId xmlns:r="http://schemas.openxmlformats.org/officeDocument/2006/relationships" id="256" r:id="R74321ece2756429d"/>
    <p:sldId xmlns:r="http://schemas.openxmlformats.org/officeDocument/2006/relationships" id="257" r:id="Rc82bd4bc0fce4ecc"/>
    <p:sldId xmlns:r="http://schemas.openxmlformats.org/officeDocument/2006/relationships" id="258" r:id="Re61cc77655164a1d"/>
    <p:sldId xmlns:r="http://schemas.openxmlformats.org/officeDocument/2006/relationships" id="259" r:id="Rf1e515df83ca4ed1"/>
    <p:sldId xmlns:r="http://schemas.openxmlformats.org/officeDocument/2006/relationships" id="260" r:id="R76baf0cbdcaa47e8"/>
    <p:sldId xmlns:r="http://schemas.openxmlformats.org/officeDocument/2006/relationships" id="261" r:id="R815bbb92c044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2a00ccd5a4537" /><Relationship Type="http://schemas.openxmlformats.org/officeDocument/2006/relationships/slide" Target="/ppt/slides/slide1.xml" Id="R74321ece2756429d" /><Relationship Type="http://schemas.openxmlformats.org/officeDocument/2006/relationships/slide" Target="/ppt/slides/slide2.xml" Id="Rc82bd4bc0fce4ecc" /><Relationship Type="http://schemas.openxmlformats.org/officeDocument/2006/relationships/slide" Target="/ppt/slides/slide3.xml" Id="Re61cc77655164a1d" /><Relationship Type="http://schemas.openxmlformats.org/officeDocument/2006/relationships/slide" Target="/ppt/slides/slide4.xml" Id="Rf1e515df83ca4ed1" /><Relationship Type="http://schemas.openxmlformats.org/officeDocument/2006/relationships/slide" Target="/ppt/slides/slide5.xml" Id="R76baf0cbdcaa47e8" /><Relationship Type="http://schemas.openxmlformats.org/officeDocument/2006/relationships/slide" Target="/ppt/slides/slide6.xml" Id="R815bbb92c044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da4295e114f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0017366b844a0" /><Relationship Type="http://schemas.openxmlformats.org/officeDocument/2006/relationships/theme" Target="/ppt/slideMasters/theme/theme1.xml" Id="R88fc8fc16afa48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0017366b844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e1ffe60d7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d05153daf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dcc4baeea4b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5baa29f4c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56c8545ba45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3fc49ecd1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