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cb02c4e14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f863d9a51c422e"/>
  </p:sldMasterIdLst>
  <p:sldIdLst>
    <p:sldId xmlns:r="http://schemas.openxmlformats.org/officeDocument/2006/relationships" id="256" r:id="Rd2f6bd37bd7d4626"/>
    <p:sldId xmlns:r="http://schemas.openxmlformats.org/officeDocument/2006/relationships" id="257" r:id="R3271275753bf42a8"/>
    <p:sldId xmlns:r="http://schemas.openxmlformats.org/officeDocument/2006/relationships" id="258" r:id="R09340a7bc83a4f24"/>
    <p:sldId xmlns:r="http://schemas.openxmlformats.org/officeDocument/2006/relationships" id="259" r:id="Rfa7709ec4c484bab"/>
    <p:sldId xmlns:r="http://schemas.openxmlformats.org/officeDocument/2006/relationships" id="260" r:id="R13ec8bc19ded4060"/>
    <p:sldId xmlns:r="http://schemas.openxmlformats.org/officeDocument/2006/relationships" id="261" r:id="R201ae1e2f9d94e83"/>
    <p:sldId xmlns:r="http://schemas.openxmlformats.org/officeDocument/2006/relationships" id="262" r:id="Rdae20729c57644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863d9a51c422e" /><Relationship Type="http://schemas.openxmlformats.org/officeDocument/2006/relationships/slide" Target="/ppt/slides/slide1.xml" Id="Rd2f6bd37bd7d4626" /><Relationship Type="http://schemas.openxmlformats.org/officeDocument/2006/relationships/slide" Target="/ppt/slides/slide2.xml" Id="R3271275753bf42a8" /><Relationship Type="http://schemas.openxmlformats.org/officeDocument/2006/relationships/slide" Target="/ppt/slides/slide3.xml" Id="R09340a7bc83a4f24" /><Relationship Type="http://schemas.openxmlformats.org/officeDocument/2006/relationships/slide" Target="/ppt/slides/slide4.xml" Id="Rfa7709ec4c484bab" /><Relationship Type="http://schemas.openxmlformats.org/officeDocument/2006/relationships/slide" Target="/ppt/slides/slide5.xml" Id="R13ec8bc19ded4060" /><Relationship Type="http://schemas.openxmlformats.org/officeDocument/2006/relationships/slide" Target="/ppt/slides/slide6.xml" Id="R201ae1e2f9d94e83" /><Relationship Type="http://schemas.openxmlformats.org/officeDocument/2006/relationships/slide" Target="/ppt/slides/slide7.xml" Id="Rdae20729c57644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fc980ea3f4e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201fa1cc24356" /><Relationship Type="http://schemas.openxmlformats.org/officeDocument/2006/relationships/theme" Target="/ppt/slideMasters/theme/theme1.xml" Id="Rbb4571c3beae43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201fa1cc2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d324ae37244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d8ba34cee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d36700a5749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6ccd8f4c046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a1ac228624b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6143eac384f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e90e6214a4e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GULE SIDER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GULE 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GULE SIDER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GULE 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GULE 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GULE 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127 136 000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108 935 000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GULE 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ENIRO TREASURY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GULE 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Selmers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74 92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www.gulesider.no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963 815 751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GULE SIDER AS</a:t>
            </a:r>
          </a:p>
        </p:txBody>
      </p:sp>
    </p:spTree>
  </p:cSld>
  <p:clrMapOvr>
    <a:masterClrMapping xmlns:a="http://schemas.openxmlformats.org/drawingml/2006/main"/>
  </p:clrMapOvr>
</p:sld>
</file>