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54076319b29472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02119995e24471f"/>
  </p:sldMasterIdLst>
  <p:sldIdLst>
    <p:sldId xmlns:r="http://schemas.openxmlformats.org/officeDocument/2006/relationships" id="256" r:id="R062ef6a9a4f9441f"/>
    <p:sldId xmlns:r="http://schemas.openxmlformats.org/officeDocument/2006/relationships" id="257" r:id="R009f9d73b63d4bb5"/>
    <p:sldId xmlns:r="http://schemas.openxmlformats.org/officeDocument/2006/relationships" id="258" r:id="Rc1ce3761c7334728"/>
    <p:sldId xmlns:r="http://schemas.openxmlformats.org/officeDocument/2006/relationships" id="259" r:id="R1b447aacd7034ab6"/>
    <p:sldId xmlns:r="http://schemas.openxmlformats.org/officeDocument/2006/relationships" id="260" r:id="R747dc749489e4612"/>
    <p:sldId xmlns:r="http://schemas.openxmlformats.org/officeDocument/2006/relationships" id="261" r:id="R23cb6ad6ecbc413d"/>
    <p:sldId xmlns:r="http://schemas.openxmlformats.org/officeDocument/2006/relationships" id="262" r:id="R2e81079a60264b8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02119995e24471f" /><Relationship Type="http://schemas.openxmlformats.org/officeDocument/2006/relationships/slide" Target="/ppt/slides/slide1.xml" Id="R062ef6a9a4f9441f" /><Relationship Type="http://schemas.openxmlformats.org/officeDocument/2006/relationships/slide" Target="/ppt/slides/slide2.xml" Id="R009f9d73b63d4bb5" /><Relationship Type="http://schemas.openxmlformats.org/officeDocument/2006/relationships/slide" Target="/ppt/slides/slide3.xml" Id="Rc1ce3761c7334728" /><Relationship Type="http://schemas.openxmlformats.org/officeDocument/2006/relationships/slide" Target="/ppt/slides/slide4.xml" Id="R1b447aacd7034ab6" /><Relationship Type="http://schemas.openxmlformats.org/officeDocument/2006/relationships/slide" Target="/ppt/slides/slide5.xml" Id="R747dc749489e4612" /><Relationship Type="http://schemas.openxmlformats.org/officeDocument/2006/relationships/slide" Target="/ppt/slides/slide6.xml" Id="R23cb6ad6ecbc413d" /><Relationship Type="http://schemas.openxmlformats.org/officeDocument/2006/relationships/slide" Target="/ppt/slides/slide7.xml" Id="R2e81079a60264b8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9201d5313fe400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5652d6084d840c1" /><Relationship Type="http://schemas.openxmlformats.org/officeDocument/2006/relationships/theme" Target="/ppt/slideMasters/theme/theme1.xml" Id="R5e321dcf51d5460e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5652d6084d840c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4f7bb115e0414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e9f9bd892c34e6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19bc139a4f479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7a9f3194de54af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40a724288db4dc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79ff8924762402c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431b6600ddd4fc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MILJØ BYGG 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MILJØ BYGG VEST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5 368 941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1 964 958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1 050 164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8 799 696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21 561 783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OLSEN LEIF HELGE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Kronstadveien 2A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5053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90 14 14 96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mbvas@broadpark.no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963 763 921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MILJØ BYGG VEST AS</a:t>
            </a:r>
          </a:p>
        </p:txBody>
      </p:sp>
    </p:spTree>
  </p:cSld>
  <p:clrMapOvr>
    <a:masterClrMapping xmlns:a="http://schemas.openxmlformats.org/drawingml/2006/main"/>
  </p:clrMapOvr>
</p:sld>
</file>