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637b35e77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8ea5ca4194ce1"/>
  </p:sldMasterIdLst>
  <p:sldIdLst>
    <p:sldId xmlns:r="http://schemas.openxmlformats.org/officeDocument/2006/relationships" id="256" r:id="R76a47542889b4ec1"/>
    <p:sldId xmlns:r="http://schemas.openxmlformats.org/officeDocument/2006/relationships" id="257" r:id="Rb5ffeb7529b7489b"/>
    <p:sldId xmlns:r="http://schemas.openxmlformats.org/officeDocument/2006/relationships" id="258" r:id="R0ec6ff7779094c76"/>
    <p:sldId xmlns:r="http://schemas.openxmlformats.org/officeDocument/2006/relationships" id="259" r:id="Rfc95715ef28a4336"/>
    <p:sldId xmlns:r="http://schemas.openxmlformats.org/officeDocument/2006/relationships" id="260" r:id="R518d33144cad49e7"/>
    <p:sldId xmlns:r="http://schemas.openxmlformats.org/officeDocument/2006/relationships" id="261" r:id="R3d21bf5c8c4645b5"/>
    <p:sldId xmlns:r="http://schemas.openxmlformats.org/officeDocument/2006/relationships" id="262" r:id="Rd326498a8508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8ea5ca4194ce1" /><Relationship Type="http://schemas.openxmlformats.org/officeDocument/2006/relationships/slide" Target="/ppt/slides/slide1.xml" Id="R76a47542889b4ec1" /><Relationship Type="http://schemas.openxmlformats.org/officeDocument/2006/relationships/slide" Target="/ppt/slides/slide2.xml" Id="Rb5ffeb7529b7489b" /><Relationship Type="http://schemas.openxmlformats.org/officeDocument/2006/relationships/slide" Target="/ppt/slides/slide3.xml" Id="R0ec6ff7779094c76" /><Relationship Type="http://schemas.openxmlformats.org/officeDocument/2006/relationships/slide" Target="/ppt/slides/slide4.xml" Id="Rfc95715ef28a4336" /><Relationship Type="http://schemas.openxmlformats.org/officeDocument/2006/relationships/slide" Target="/ppt/slides/slide5.xml" Id="R518d33144cad49e7" /><Relationship Type="http://schemas.openxmlformats.org/officeDocument/2006/relationships/slide" Target="/ppt/slides/slide6.xml" Id="R3d21bf5c8c4645b5" /><Relationship Type="http://schemas.openxmlformats.org/officeDocument/2006/relationships/slide" Target="/ppt/slides/slide7.xml" Id="Rd326498a8508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352215230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3a0195dab4941" /><Relationship Type="http://schemas.openxmlformats.org/officeDocument/2006/relationships/theme" Target="/ppt/slideMasters/theme/theme1.xml" Id="R7c717cf1911c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3a0195dab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da7fa149b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d9b978f0f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ec5135adc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17b87dcd5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52cc1aa50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3596410b64f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86cb9408a4b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