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9cdb1d81a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5380c000f74546"/>
  </p:sldMasterIdLst>
  <p:sldIdLst>
    <p:sldId xmlns:r="http://schemas.openxmlformats.org/officeDocument/2006/relationships" id="256" r:id="Rcfa316c8ff7848ae"/>
    <p:sldId xmlns:r="http://schemas.openxmlformats.org/officeDocument/2006/relationships" id="257" r:id="R45ac7c0209fd4b25"/>
    <p:sldId xmlns:r="http://schemas.openxmlformats.org/officeDocument/2006/relationships" id="258" r:id="R936675162a724971"/>
    <p:sldId xmlns:r="http://schemas.openxmlformats.org/officeDocument/2006/relationships" id="259" r:id="Rafe847070cb84450"/>
    <p:sldId xmlns:r="http://schemas.openxmlformats.org/officeDocument/2006/relationships" id="260" r:id="R2e5fbf4fa0014368"/>
    <p:sldId xmlns:r="http://schemas.openxmlformats.org/officeDocument/2006/relationships" id="261" r:id="R7998fc455f6e43c9"/>
    <p:sldId xmlns:r="http://schemas.openxmlformats.org/officeDocument/2006/relationships" id="262" r:id="R6bad6e2836ea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380c000f74546" /><Relationship Type="http://schemas.openxmlformats.org/officeDocument/2006/relationships/slide" Target="/ppt/slides/slide1.xml" Id="Rcfa316c8ff7848ae" /><Relationship Type="http://schemas.openxmlformats.org/officeDocument/2006/relationships/slide" Target="/ppt/slides/slide2.xml" Id="R45ac7c0209fd4b25" /><Relationship Type="http://schemas.openxmlformats.org/officeDocument/2006/relationships/slide" Target="/ppt/slides/slide3.xml" Id="R936675162a724971" /><Relationship Type="http://schemas.openxmlformats.org/officeDocument/2006/relationships/slide" Target="/ppt/slides/slide4.xml" Id="Rafe847070cb84450" /><Relationship Type="http://schemas.openxmlformats.org/officeDocument/2006/relationships/slide" Target="/ppt/slides/slide5.xml" Id="R2e5fbf4fa0014368" /><Relationship Type="http://schemas.openxmlformats.org/officeDocument/2006/relationships/slide" Target="/ppt/slides/slide6.xml" Id="R7998fc455f6e43c9" /><Relationship Type="http://schemas.openxmlformats.org/officeDocument/2006/relationships/slide" Target="/ppt/slides/slide7.xml" Id="R6bad6e2836ea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5ad7c0f595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285b2052a43b7" /><Relationship Type="http://schemas.openxmlformats.org/officeDocument/2006/relationships/theme" Target="/ppt/slideMasters/theme/theme1.xml" Id="R928547c6c8c9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285b2052a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3bcfed0d1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182e4b9fe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8d7e87a24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5843c6d4a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923ab4cc2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2e8a602b04f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ff969be96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