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2aa2605bd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272ef335f455a"/>
  </p:sldMasterIdLst>
  <p:sldIdLst>
    <p:sldId xmlns:r="http://schemas.openxmlformats.org/officeDocument/2006/relationships" id="256" r:id="Ra96afb963f634915"/>
    <p:sldId xmlns:r="http://schemas.openxmlformats.org/officeDocument/2006/relationships" id="257" r:id="R484ce7d1ed6e4cb5"/>
    <p:sldId xmlns:r="http://schemas.openxmlformats.org/officeDocument/2006/relationships" id="258" r:id="R452d786c2d794c41"/>
    <p:sldId xmlns:r="http://schemas.openxmlformats.org/officeDocument/2006/relationships" id="259" r:id="Rc93d847c741f455b"/>
    <p:sldId xmlns:r="http://schemas.openxmlformats.org/officeDocument/2006/relationships" id="260" r:id="R6b68626413ee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272ef335f455a" /><Relationship Type="http://schemas.openxmlformats.org/officeDocument/2006/relationships/slide" Target="/ppt/slides/slide1.xml" Id="Ra96afb963f634915" /><Relationship Type="http://schemas.openxmlformats.org/officeDocument/2006/relationships/slide" Target="/ppt/slides/slide2.xml" Id="R484ce7d1ed6e4cb5" /><Relationship Type="http://schemas.openxmlformats.org/officeDocument/2006/relationships/slide" Target="/ppt/slides/slide3.xml" Id="R452d786c2d794c41" /><Relationship Type="http://schemas.openxmlformats.org/officeDocument/2006/relationships/slide" Target="/ppt/slides/slide4.xml" Id="Rc93d847c741f455b" /><Relationship Type="http://schemas.openxmlformats.org/officeDocument/2006/relationships/slide" Target="/ppt/slides/slide5.xml" Id="R6b68626413ee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479ab113a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1d80982e4e33" /><Relationship Type="http://schemas.openxmlformats.org/officeDocument/2006/relationships/theme" Target="/ppt/slideMasters/theme/theme1.xml" Id="R483cc19600f7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e1d80982e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1e6addb8b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dd7da5a6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c69ffaef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106b41c9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fd374e32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