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6416a1ae1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b529814484add"/>
  </p:sldMasterIdLst>
  <p:sldIdLst>
    <p:sldId xmlns:r="http://schemas.openxmlformats.org/officeDocument/2006/relationships" id="256" r:id="Rdf0c9100784a4525"/>
    <p:sldId xmlns:r="http://schemas.openxmlformats.org/officeDocument/2006/relationships" id="257" r:id="R59d54334a185424f"/>
    <p:sldId xmlns:r="http://schemas.openxmlformats.org/officeDocument/2006/relationships" id="258" r:id="R9ca2245808b745f0"/>
    <p:sldId xmlns:r="http://schemas.openxmlformats.org/officeDocument/2006/relationships" id="259" r:id="Rc5e4fedb7afe47a9"/>
    <p:sldId xmlns:r="http://schemas.openxmlformats.org/officeDocument/2006/relationships" id="260" r:id="Ra251a1bc0978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b529814484add" /><Relationship Type="http://schemas.openxmlformats.org/officeDocument/2006/relationships/slide" Target="/ppt/slides/slide1.xml" Id="Rdf0c9100784a4525" /><Relationship Type="http://schemas.openxmlformats.org/officeDocument/2006/relationships/slide" Target="/ppt/slides/slide2.xml" Id="R59d54334a185424f" /><Relationship Type="http://schemas.openxmlformats.org/officeDocument/2006/relationships/slide" Target="/ppt/slides/slide3.xml" Id="R9ca2245808b745f0" /><Relationship Type="http://schemas.openxmlformats.org/officeDocument/2006/relationships/slide" Target="/ppt/slides/slide4.xml" Id="Rc5e4fedb7afe47a9" /><Relationship Type="http://schemas.openxmlformats.org/officeDocument/2006/relationships/slide" Target="/ppt/slides/slide5.xml" Id="Ra251a1bc0978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ee8485d99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8f5ca6ad434e" /><Relationship Type="http://schemas.openxmlformats.org/officeDocument/2006/relationships/theme" Target="/ppt/slideMasters/theme/theme1.xml" Id="R0a7b68406d114c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18f5ca6ad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3f305905246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ef4cc47c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b5c34c570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249d5a391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c3a2d9146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KARASJOGA GIELDA / KARASJOK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KARASJOGA GIELDA / KARASJOK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KARASJOGA GIELDA / KARASJOK KOMMUNE ble etablert [år] og holder til i Karasjok.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KARASJOGA GIELDA / KARASJOK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KARASJOGA GIELDA / KARASJOK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KARASJOGA GIELDA / KARASJOK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Raddeviessogeaidnu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9730 Karasjok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postmottak@karasjok.kommune.no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www.karasjok.kommune.no/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963 376 030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KARASJOGA GIELDA / KARASJOK KOMMUNE</a:t>
            </a:r>
          </a:p>
        </p:txBody>
      </p:sp>
    </p:spTree>
  </p:cSld>
  <p:clrMapOvr>
    <a:masterClrMapping xmlns:a="http://schemas.openxmlformats.org/drawingml/2006/main"/>
  </p:clrMapOvr>
</p:sld>
</file>