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0c0b51cb654c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58097d36d24699"/>
  </p:sldMasterIdLst>
  <p:sldIdLst>
    <p:sldId xmlns:r="http://schemas.openxmlformats.org/officeDocument/2006/relationships" id="256" r:id="R0745a24ddf6a4ab7"/>
    <p:sldId xmlns:r="http://schemas.openxmlformats.org/officeDocument/2006/relationships" id="257" r:id="R48b7b8f583454a02"/>
    <p:sldId xmlns:r="http://schemas.openxmlformats.org/officeDocument/2006/relationships" id="258" r:id="R6a540161a13d44a0"/>
    <p:sldId xmlns:r="http://schemas.openxmlformats.org/officeDocument/2006/relationships" id="259" r:id="R215fea3a4caa4f7a"/>
    <p:sldId xmlns:r="http://schemas.openxmlformats.org/officeDocument/2006/relationships" id="260" r:id="Rd351ceab42f74d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58097d36d24699" /><Relationship Type="http://schemas.openxmlformats.org/officeDocument/2006/relationships/slide" Target="/ppt/slides/slide1.xml" Id="R0745a24ddf6a4ab7" /><Relationship Type="http://schemas.openxmlformats.org/officeDocument/2006/relationships/slide" Target="/ppt/slides/slide2.xml" Id="R48b7b8f583454a02" /><Relationship Type="http://schemas.openxmlformats.org/officeDocument/2006/relationships/slide" Target="/ppt/slides/slide3.xml" Id="R6a540161a13d44a0" /><Relationship Type="http://schemas.openxmlformats.org/officeDocument/2006/relationships/slide" Target="/ppt/slides/slide4.xml" Id="R215fea3a4caa4f7a" /><Relationship Type="http://schemas.openxmlformats.org/officeDocument/2006/relationships/slide" Target="/ppt/slides/slide5.xml" Id="Rd351ceab42f74d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d61b20d93347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56be88d8e46fb" /><Relationship Type="http://schemas.openxmlformats.org/officeDocument/2006/relationships/theme" Target="/ppt/slideMasters/theme/theme1.xml" Id="R80b49a91eed246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756be88d8e46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0eb62ddc942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719171aee43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1d7d4f85142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612be39e844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1c180456144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BEITOSTØLEN PROSJEKTUTVIKLING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BEITOSTØLEN PROSJEKTUTVIKLING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963 350 813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