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d782ce0c3742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d615b2e2394042"/>
  </p:sldMasterIdLst>
  <p:sldIdLst>
    <p:sldId xmlns:r="http://schemas.openxmlformats.org/officeDocument/2006/relationships" id="256" r:id="R0e21541270114c8d"/>
    <p:sldId xmlns:r="http://schemas.openxmlformats.org/officeDocument/2006/relationships" id="257" r:id="R0540cbe367c44c82"/>
    <p:sldId xmlns:r="http://schemas.openxmlformats.org/officeDocument/2006/relationships" id="258" r:id="Rc6840b5b87c14a5d"/>
    <p:sldId xmlns:r="http://schemas.openxmlformats.org/officeDocument/2006/relationships" id="259" r:id="R4267247b734c4531"/>
    <p:sldId xmlns:r="http://schemas.openxmlformats.org/officeDocument/2006/relationships" id="260" r:id="R60fe464be671477b"/>
    <p:sldId xmlns:r="http://schemas.openxmlformats.org/officeDocument/2006/relationships" id="261" r:id="Rb8e87e42bfa64ba2"/>
    <p:sldId xmlns:r="http://schemas.openxmlformats.org/officeDocument/2006/relationships" id="262" r:id="R72bf76a60d8843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615b2e2394042" /><Relationship Type="http://schemas.openxmlformats.org/officeDocument/2006/relationships/slide" Target="/ppt/slides/slide1.xml" Id="R0e21541270114c8d" /><Relationship Type="http://schemas.openxmlformats.org/officeDocument/2006/relationships/slide" Target="/ppt/slides/slide2.xml" Id="R0540cbe367c44c82" /><Relationship Type="http://schemas.openxmlformats.org/officeDocument/2006/relationships/slide" Target="/ppt/slides/slide3.xml" Id="Rc6840b5b87c14a5d" /><Relationship Type="http://schemas.openxmlformats.org/officeDocument/2006/relationships/slide" Target="/ppt/slides/slide4.xml" Id="R4267247b734c4531" /><Relationship Type="http://schemas.openxmlformats.org/officeDocument/2006/relationships/slide" Target="/ppt/slides/slide5.xml" Id="R60fe464be671477b" /><Relationship Type="http://schemas.openxmlformats.org/officeDocument/2006/relationships/slide" Target="/ppt/slides/slide6.xml" Id="Rb8e87e42bfa64ba2" /><Relationship Type="http://schemas.openxmlformats.org/officeDocument/2006/relationships/slide" Target="/ppt/slides/slide7.xml" Id="R72bf76a60d8843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98156c1734e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9b51d336d42d4" /><Relationship Type="http://schemas.openxmlformats.org/officeDocument/2006/relationships/theme" Target="/ppt/slideMasters/theme/theme1.xml" Id="Rb8e72109a45247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f9b51d336d42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9e9f2fd9140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c515324e14c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3a15370f244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e11bae02245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67ad4a5594e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d3929dcde43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29d3ced2241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