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fd62b7fcf941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c692e4546948ba"/>
  </p:sldMasterIdLst>
  <p:sldIdLst>
    <p:sldId xmlns:r="http://schemas.openxmlformats.org/officeDocument/2006/relationships" id="256" r:id="Rbdcb72724e354e7f"/>
    <p:sldId xmlns:r="http://schemas.openxmlformats.org/officeDocument/2006/relationships" id="257" r:id="R65fde427d14c4123"/>
    <p:sldId xmlns:r="http://schemas.openxmlformats.org/officeDocument/2006/relationships" id="258" r:id="R8d7fd5c2baca488f"/>
    <p:sldId xmlns:r="http://schemas.openxmlformats.org/officeDocument/2006/relationships" id="259" r:id="Rf5c64d8e71c34a8c"/>
    <p:sldId xmlns:r="http://schemas.openxmlformats.org/officeDocument/2006/relationships" id="260" r:id="Reaaa0e9cef4f4ada"/>
    <p:sldId xmlns:r="http://schemas.openxmlformats.org/officeDocument/2006/relationships" id="261" r:id="Rafcb4f8bea814c8b"/>
    <p:sldId xmlns:r="http://schemas.openxmlformats.org/officeDocument/2006/relationships" id="262" r:id="Rbe777895f1854a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c692e4546948ba" /><Relationship Type="http://schemas.openxmlformats.org/officeDocument/2006/relationships/slide" Target="/ppt/slides/slide1.xml" Id="Rbdcb72724e354e7f" /><Relationship Type="http://schemas.openxmlformats.org/officeDocument/2006/relationships/slide" Target="/ppt/slides/slide2.xml" Id="R65fde427d14c4123" /><Relationship Type="http://schemas.openxmlformats.org/officeDocument/2006/relationships/slide" Target="/ppt/slides/slide3.xml" Id="R8d7fd5c2baca488f" /><Relationship Type="http://schemas.openxmlformats.org/officeDocument/2006/relationships/slide" Target="/ppt/slides/slide4.xml" Id="Rf5c64d8e71c34a8c" /><Relationship Type="http://schemas.openxmlformats.org/officeDocument/2006/relationships/slide" Target="/ppt/slides/slide5.xml" Id="Reaaa0e9cef4f4ada" /><Relationship Type="http://schemas.openxmlformats.org/officeDocument/2006/relationships/slide" Target="/ppt/slides/slide6.xml" Id="Rafcb4f8bea814c8b" /><Relationship Type="http://schemas.openxmlformats.org/officeDocument/2006/relationships/slide" Target="/ppt/slides/slide7.xml" Id="Rbe777895f1854a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019c5f69e840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ee0aafb134efd" /><Relationship Type="http://schemas.openxmlformats.org/officeDocument/2006/relationships/theme" Target="/ppt/slideMasters/theme/theme1.xml" Id="R2915c4e01a354b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aee0aafb134e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fb01972f648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6268ae10045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e1a63c5e340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8f74be1a94b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9af3fa53d45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cf8c282e74f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5195a7e554a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MOBERG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MOBERG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MOBERG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MOBERG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MOBERG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MOBERG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1 248 652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305 640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284 605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18 044 407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19 591 723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MOBERG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MOBERG ERLING  –  86,9 %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MOBERG EIENDOM AS  –  13,2 %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MOBERG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Rosenkrantz'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962 340 849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MOBERG EIENDOM AS</a:t>
            </a:r>
          </a:p>
        </p:txBody>
      </p:sp>
    </p:spTree>
  </p:cSld>
  <p:clrMapOvr>
    <a:masterClrMapping xmlns:a="http://schemas.openxmlformats.org/drawingml/2006/main"/>
  </p:clrMapOvr>
</p:sld>
</file>