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717a449f68b447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661577dc9e9444c"/>
  </p:sldMasterIdLst>
  <p:sldIdLst>
    <p:sldId xmlns:r="http://schemas.openxmlformats.org/officeDocument/2006/relationships" id="256" r:id="R8a9423d31f2547c6"/>
    <p:sldId xmlns:r="http://schemas.openxmlformats.org/officeDocument/2006/relationships" id="257" r:id="R53c3d586ebb54c40"/>
    <p:sldId xmlns:r="http://schemas.openxmlformats.org/officeDocument/2006/relationships" id="258" r:id="Rd29c3b5fc62a4f23"/>
    <p:sldId xmlns:r="http://schemas.openxmlformats.org/officeDocument/2006/relationships" id="259" r:id="Rb12da7581fcb44d8"/>
    <p:sldId xmlns:r="http://schemas.openxmlformats.org/officeDocument/2006/relationships" id="260" r:id="Red8b6c837e2c477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661577dc9e9444c" /><Relationship Type="http://schemas.openxmlformats.org/officeDocument/2006/relationships/slide" Target="/ppt/slides/slide1.xml" Id="R8a9423d31f2547c6" /><Relationship Type="http://schemas.openxmlformats.org/officeDocument/2006/relationships/slide" Target="/ppt/slides/slide2.xml" Id="R53c3d586ebb54c40" /><Relationship Type="http://schemas.openxmlformats.org/officeDocument/2006/relationships/slide" Target="/ppt/slides/slide3.xml" Id="Rd29c3b5fc62a4f23" /><Relationship Type="http://schemas.openxmlformats.org/officeDocument/2006/relationships/slide" Target="/ppt/slides/slide4.xml" Id="Rb12da7581fcb44d8" /><Relationship Type="http://schemas.openxmlformats.org/officeDocument/2006/relationships/slide" Target="/ppt/slides/slide5.xml" Id="Red8b6c837e2c477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aa742beb8444f0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df598dfb5c47bd" /><Relationship Type="http://schemas.openxmlformats.org/officeDocument/2006/relationships/theme" Target="/ppt/slideMasters/theme/theme1.xml" Id="R53b107f51b034ff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0df598dfb5c47b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db522a785042b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f96003ea0a43f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8859b6cae1419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b432ff8e89416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b287b139a24b6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NORD-AURDAL KOMMUNE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NORD-AURDAL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NORD-AURDAL KOMMUNE ble etablert [år] og holder til i Fagernes.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NORD-AURDAL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NORD-AURDAL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NORD-AURDAL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Jernbanevegen 22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2900 Fagernes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61 35 90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nak@nord-aurdal.kommune.no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www.nord-aurdal.kommune.no/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961 381 908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NORD-AURDAL KOMMUNE</a:t>
            </a:r>
          </a:p>
        </p:txBody>
      </p:sp>
    </p:spTree>
  </p:cSld>
  <p:clrMapOvr>
    <a:masterClrMapping xmlns:a="http://schemas.openxmlformats.org/drawingml/2006/main"/>
  </p:clrMapOvr>
</p:sld>
</file>