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7715c9130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15013b70644e9"/>
  </p:sldMasterIdLst>
  <p:sldIdLst>
    <p:sldId xmlns:r="http://schemas.openxmlformats.org/officeDocument/2006/relationships" id="256" r:id="R5d71c8c6dd1f4d3a"/>
    <p:sldId xmlns:r="http://schemas.openxmlformats.org/officeDocument/2006/relationships" id="257" r:id="R5b5aeed0e9984428"/>
    <p:sldId xmlns:r="http://schemas.openxmlformats.org/officeDocument/2006/relationships" id="258" r:id="Rc0aa5c35fc614a31"/>
    <p:sldId xmlns:r="http://schemas.openxmlformats.org/officeDocument/2006/relationships" id="259" r:id="R52e654b24b5a467f"/>
    <p:sldId xmlns:r="http://schemas.openxmlformats.org/officeDocument/2006/relationships" id="260" r:id="Rf7b56aa6a667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15013b70644e9" /><Relationship Type="http://schemas.openxmlformats.org/officeDocument/2006/relationships/slide" Target="/ppt/slides/slide1.xml" Id="R5d71c8c6dd1f4d3a" /><Relationship Type="http://schemas.openxmlformats.org/officeDocument/2006/relationships/slide" Target="/ppt/slides/slide2.xml" Id="R5b5aeed0e9984428" /><Relationship Type="http://schemas.openxmlformats.org/officeDocument/2006/relationships/slide" Target="/ppt/slides/slide3.xml" Id="Rc0aa5c35fc614a31" /><Relationship Type="http://schemas.openxmlformats.org/officeDocument/2006/relationships/slide" Target="/ppt/slides/slide4.xml" Id="R52e654b24b5a467f" /><Relationship Type="http://schemas.openxmlformats.org/officeDocument/2006/relationships/slide" Target="/ppt/slides/slide5.xml" Id="Rf7b56aa6a667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0acbc882f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509f548e4f1e" /><Relationship Type="http://schemas.openxmlformats.org/officeDocument/2006/relationships/theme" Target="/ppt/slideMasters/theme/theme1.xml" Id="R3d6a02f4d9bd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1509f548e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3ebc629f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c1662577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c8d7a2f5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21f919ff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fbb9a766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