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13edff34b147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2aac42442c4313"/>
  </p:sldMasterIdLst>
  <p:sldIdLst>
    <p:sldId xmlns:r="http://schemas.openxmlformats.org/officeDocument/2006/relationships" id="256" r:id="R791979f060ef4fa9"/>
    <p:sldId xmlns:r="http://schemas.openxmlformats.org/officeDocument/2006/relationships" id="257" r:id="R0452c37a31ec4762"/>
    <p:sldId xmlns:r="http://schemas.openxmlformats.org/officeDocument/2006/relationships" id="258" r:id="R96308d1d132b4393"/>
    <p:sldId xmlns:r="http://schemas.openxmlformats.org/officeDocument/2006/relationships" id="259" r:id="R9a9ad7e13a9f4771"/>
    <p:sldId xmlns:r="http://schemas.openxmlformats.org/officeDocument/2006/relationships" id="260" r:id="Rdf59de4c906b47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2aac42442c4313" /><Relationship Type="http://schemas.openxmlformats.org/officeDocument/2006/relationships/slide" Target="/ppt/slides/slide1.xml" Id="R791979f060ef4fa9" /><Relationship Type="http://schemas.openxmlformats.org/officeDocument/2006/relationships/slide" Target="/ppt/slides/slide2.xml" Id="R0452c37a31ec4762" /><Relationship Type="http://schemas.openxmlformats.org/officeDocument/2006/relationships/slide" Target="/ppt/slides/slide3.xml" Id="R96308d1d132b4393" /><Relationship Type="http://schemas.openxmlformats.org/officeDocument/2006/relationships/slide" Target="/ppt/slides/slide4.xml" Id="R9a9ad7e13a9f4771" /><Relationship Type="http://schemas.openxmlformats.org/officeDocument/2006/relationships/slide" Target="/ppt/slides/slide5.xml" Id="Rdf59de4c906b47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041f5eae7a4d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2535c7f5342eb" /><Relationship Type="http://schemas.openxmlformats.org/officeDocument/2006/relationships/theme" Target="/ppt/slideMasters/theme/theme1.xml" Id="R5255394de78345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62535c7f5342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002fe5f5f47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eb184a35b4e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6facd707c4b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1c99281cc43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5dc7aee614a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BENIKARD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BENIKARD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BENIKARD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BENIKARD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BENIKARD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BENIKARD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960 896 521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BENIKARD AS</a:t>
            </a:r>
          </a:p>
        </p:txBody>
      </p:sp>
    </p:spTree>
  </p:cSld>
  <p:clrMapOvr>
    <a:masterClrMapping xmlns:a="http://schemas.openxmlformats.org/drawingml/2006/main"/>
  </p:clrMapOvr>
</p:sld>
</file>